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7b3d6c7cd148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a367c0a56c4001"/>
  </p:sldMasterIdLst>
  <p:sldIdLst>
    <p:sldId xmlns:r="http://schemas.openxmlformats.org/officeDocument/2006/relationships" id="256" r:id="R0ca36c7857af43a3"/>
    <p:sldId xmlns:r="http://schemas.openxmlformats.org/officeDocument/2006/relationships" id="257" r:id="Rcdc454ede3a441c2"/>
    <p:sldId xmlns:r="http://schemas.openxmlformats.org/officeDocument/2006/relationships" id="258" r:id="Rfd7b6426c12f45c4"/>
    <p:sldId xmlns:r="http://schemas.openxmlformats.org/officeDocument/2006/relationships" id="259" r:id="R7b16c94e707544db"/>
    <p:sldId xmlns:r="http://schemas.openxmlformats.org/officeDocument/2006/relationships" id="260" r:id="Rc7db729683884efc"/>
    <p:sldId xmlns:r="http://schemas.openxmlformats.org/officeDocument/2006/relationships" id="261" r:id="Rf807901087584e17"/>
    <p:sldId xmlns:r="http://schemas.openxmlformats.org/officeDocument/2006/relationships" id="262" r:id="R6522ec57948a45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a367c0a56c4001" /><Relationship Type="http://schemas.openxmlformats.org/officeDocument/2006/relationships/slide" Target="/ppt/slides/slide1.xml" Id="R0ca36c7857af43a3" /><Relationship Type="http://schemas.openxmlformats.org/officeDocument/2006/relationships/slide" Target="/ppt/slides/slide2.xml" Id="Rcdc454ede3a441c2" /><Relationship Type="http://schemas.openxmlformats.org/officeDocument/2006/relationships/slide" Target="/ppt/slides/slide3.xml" Id="Rfd7b6426c12f45c4" /><Relationship Type="http://schemas.openxmlformats.org/officeDocument/2006/relationships/slide" Target="/ppt/slides/slide4.xml" Id="R7b16c94e707544db" /><Relationship Type="http://schemas.openxmlformats.org/officeDocument/2006/relationships/slide" Target="/ppt/slides/slide5.xml" Id="Rc7db729683884efc" /><Relationship Type="http://schemas.openxmlformats.org/officeDocument/2006/relationships/slide" Target="/ppt/slides/slide6.xml" Id="Rf807901087584e17" /><Relationship Type="http://schemas.openxmlformats.org/officeDocument/2006/relationships/slide" Target="/ppt/slides/slide7.xml" Id="R6522ec57948a45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1f5798df054f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c099b667244ca" /><Relationship Type="http://schemas.openxmlformats.org/officeDocument/2006/relationships/theme" Target="/ppt/slideMasters/theme/theme1.xml" Id="Rcbc4844610ac4e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bc099b667244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993e418de44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c8fbd898a45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9da4f804a42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e695492244d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3c4112a7943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863e4acc744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3167e6e024d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HVERVEN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 REVISJON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37 553 562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4 315 694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3 445 622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1 183 354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11 498 372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REVISORHUSET INVEST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BRATVOLD JAKOB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ELNÆS RUNE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 TORILL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DOLVIK TORIL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LØVHOLM LARS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Kartverksveien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11 69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post@hvervenrevisjon.no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www.hvervenrevisjon.no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979 290 861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