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59e4247e4745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60ba5f61334a75"/>
  </p:sldMasterIdLst>
  <p:sldIdLst>
    <p:sldId xmlns:r="http://schemas.openxmlformats.org/officeDocument/2006/relationships" id="256" r:id="Ra43e25804492492e"/>
    <p:sldId xmlns:r="http://schemas.openxmlformats.org/officeDocument/2006/relationships" id="257" r:id="Rd66b4a1bfcd343bb"/>
    <p:sldId xmlns:r="http://schemas.openxmlformats.org/officeDocument/2006/relationships" id="258" r:id="R258c360c99eb4662"/>
    <p:sldId xmlns:r="http://schemas.openxmlformats.org/officeDocument/2006/relationships" id="259" r:id="R1bc5ed7ebf85444e"/>
    <p:sldId xmlns:r="http://schemas.openxmlformats.org/officeDocument/2006/relationships" id="260" r:id="R8bfe086fce614a4c"/>
    <p:sldId xmlns:r="http://schemas.openxmlformats.org/officeDocument/2006/relationships" id="261" r:id="R8b4530bca61c4d42"/>
    <p:sldId xmlns:r="http://schemas.openxmlformats.org/officeDocument/2006/relationships" id="262" r:id="Ra4413c7c3a174a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60ba5f61334a75" /><Relationship Type="http://schemas.openxmlformats.org/officeDocument/2006/relationships/slide" Target="/ppt/slides/slide1.xml" Id="Ra43e25804492492e" /><Relationship Type="http://schemas.openxmlformats.org/officeDocument/2006/relationships/slide" Target="/ppt/slides/slide2.xml" Id="Rd66b4a1bfcd343bb" /><Relationship Type="http://schemas.openxmlformats.org/officeDocument/2006/relationships/slide" Target="/ppt/slides/slide3.xml" Id="R258c360c99eb4662" /><Relationship Type="http://schemas.openxmlformats.org/officeDocument/2006/relationships/slide" Target="/ppt/slides/slide4.xml" Id="R1bc5ed7ebf85444e" /><Relationship Type="http://schemas.openxmlformats.org/officeDocument/2006/relationships/slide" Target="/ppt/slides/slide5.xml" Id="R8bfe086fce614a4c" /><Relationship Type="http://schemas.openxmlformats.org/officeDocument/2006/relationships/slide" Target="/ppt/slides/slide6.xml" Id="R8b4530bca61c4d42" /><Relationship Type="http://schemas.openxmlformats.org/officeDocument/2006/relationships/slide" Target="/ppt/slides/slide7.xml" Id="Ra4413c7c3a174a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c07e1c2dd849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14a8901d74337" /><Relationship Type="http://schemas.openxmlformats.org/officeDocument/2006/relationships/theme" Target="/ppt/slideMasters/theme/theme1.xml" Id="R437e890fcdab47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a14a8901d743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b3eefa6754e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404a280264d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65b4bda7b46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175b7f9d640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4dce8893c46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266aa044448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aeab6e0d24b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IVAR O HAUGEN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O HAUGEN MAT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86 888 965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3 645 907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3 158 955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12 948 447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19 286 946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KRISTIN HAUGEN  –  64,3 %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INGUNN HAUGEN HEGDAL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HAUGIO AS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JOHANNE HAUGEN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Semsmoveien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3302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979 313 179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