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4c5ede7ba949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b2e3abaf6a461b"/>
  </p:sldMasterIdLst>
  <p:sldIdLst>
    <p:sldId xmlns:r="http://schemas.openxmlformats.org/officeDocument/2006/relationships" id="256" r:id="Rc1ee9817047045c8"/>
    <p:sldId xmlns:r="http://schemas.openxmlformats.org/officeDocument/2006/relationships" id="257" r:id="Ref4144405f8c424f"/>
    <p:sldId xmlns:r="http://schemas.openxmlformats.org/officeDocument/2006/relationships" id="258" r:id="R27c5d1ac39c348a7"/>
    <p:sldId xmlns:r="http://schemas.openxmlformats.org/officeDocument/2006/relationships" id="259" r:id="R73f76354189448f6"/>
    <p:sldId xmlns:r="http://schemas.openxmlformats.org/officeDocument/2006/relationships" id="260" r:id="Rcd0b0f1d2d104493"/>
    <p:sldId xmlns:r="http://schemas.openxmlformats.org/officeDocument/2006/relationships" id="261" r:id="R83187810c5a14f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b2e3abaf6a461b" /><Relationship Type="http://schemas.openxmlformats.org/officeDocument/2006/relationships/slide" Target="/ppt/slides/slide1.xml" Id="Rc1ee9817047045c8" /><Relationship Type="http://schemas.openxmlformats.org/officeDocument/2006/relationships/slide" Target="/ppt/slides/slide2.xml" Id="Ref4144405f8c424f" /><Relationship Type="http://schemas.openxmlformats.org/officeDocument/2006/relationships/slide" Target="/ppt/slides/slide3.xml" Id="R27c5d1ac39c348a7" /><Relationship Type="http://schemas.openxmlformats.org/officeDocument/2006/relationships/slide" Target="/ppt/slides/slide4.xml" Id="R73f76354189448f6" /><Relationship Type="http://schemas.openxmlformats.org/officeDocument/2006/relationships/slide" Target="/ppt/slides/slide5.xml" Id="Rcd0b0f1d2d104493" /><Relationship Type="http://schemas.openxmlformats.org/officeDocument/2006/relationships/slide" Target="/ppt/slides/slide6.xml" Id="R83187810c5a14f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43a494df374f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4e9bab3104d43" /><Relationship Type="http://schemas.openxmlformats.org/officeDocument/2006/relationships/theme" Target="/ppt/slideMasters/theme/theme1.xml" Id="R54027ce5ac9941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f4e9bab3104d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1d301f1234c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7a2bfec4a4a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7939f8a5848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dbc813ed941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cda5752ee41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e01045aac42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SPAREBANK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TOTENS SPAREBANK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JÆREN SPAREBANK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SKUE SPAREBANK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ROMERIKE SPAREBANK  –  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post@eika.no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979 319 568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