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50b3d96e3d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175d1832e64d9d"/>
  </p:sldMasterIdLst>
  <p:sldIdLst>
    <p:sldId xmlns:r="http://schemas.openxmlformats.org/officeDocument/2006/relationships" id="256" r:id="Ra7a001fe95594d8a"/>
    <p:sldId xmlns:r="http://schemas.openxmlformats.org/officeDocument/2006/relationships" id="257" r:id="R4eba5e366da64a73"/>
    <p:sldId xmlns:r="http://schemas.openxmlformats.org/officeDocument/2006/relationships" id="258" r:id="Rfd4703ae0b764a47"/>
    <p:sldId xmlns:r="http://schemas.openxmlformats.org/officeDocument/2006/relationships" id="259" r:id="R9daa3c7c963e4bd1"/>
    <p:sldId xmlns:r="http://schemas.openxmlformats.org/officeDocument/2006/relationships" id="260" r:id="R154b36df7ced48de"/>
    <p:sldId xmlns:r="http://schemas.openxmlformats.org/officeDocument/2006/relationships" id="261" r:id="Rcab4a0e013ce4aed"/>
    <p:sldId xmlns:r="http://schemas.openxmlformats.org/officeDocument/2006/relationships" id="262" r:id="R445595ec000d43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75d1832e64d9d" /><Relationship Type="http://schemas.openxmlformats.org/officeDocument/2006/relationships/slide" Target="/ppt/slides/slide1.xml" Id="Ra7a001fe95594d8a" /><Relationship Type="http://schemas.openxmlformats.org/officeDocument/2006/relationships/slide" Target="/ppt/slides/slide2.xml" Id="R4eba5e366da64a73" /><Relationship Type="http://schemas.openxmlformats.org/officeDocument/2006/relationships/slide" Target="/ppt/slides/slide3.xml" Id="Rfd4703ae0b764a47" /><Relationship Type="http://schemas.openxmlformats.org/officeDocument/2006/relationships/slide" Target="/ppt/slides/slide4.xml" Id="R9daa3c7c963e4bd1" /><Relationship Type="http://schemas.openxmlformats.org/officeDocument/2006/relationships/slide" Target="/ppt/slides/slide5.xml" Id="R154b36df7ced48de" /><Relationship Type="http://schemas.openxmlformats.org/officeDocument/2006/relationships/slide" Target="/ppt/slides/slide6.xml" Id="Rcab4a0e013ce4aed" /><Relationship Type="http://schemas.openxmlformats.org/officeDocument/2006/relationships/slide" Target="/ppt/slides/slide7.xml" Id="R445595ec000d43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e346c800b44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7a42bf3f040bd" /><Relationship Type="http://schemas.openxmlformats.org/officeDocument/2006/relationships/theme" Target="/ppt/slideMasters/theme/theme1.xml" Id="R5b6a597d640e48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7a42bf3f040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81e176fb7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84ce89bd9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e53655cd2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8fbdddc2446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e45b0c3774f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86865b32743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ccbcf2dac47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OPUS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6 436 973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10 342 517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10 704 120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Arve Wilhelmsen, Huiveien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38 49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979 361 084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AS</a:t>
            </a:r>
          </a:p>
        </p:txBody>
      </p:sp>
    </p:spTree>
  </p:cSld>
  <p:clrMapOvr>
    <a:masterClrMapping xmlns:a="http://schemas.openxmlformats.org/drawingml/2006/main"/>
  </p:clrMapOvr>
</p:sld>
</file>