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3c86539ab47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79480f5dc4a6d"/>
  </p:sldMasterIdLst>
  <p:sldIdLst>
    <p:sldId xmlns:r="http://schemas.openxmlformats.org/officeDocument/2006/relationships" id="256" r:id="R9a6a77a4527f478d"/>
    <p:sldId xmlns:r="http://schemas.openxmlformats.org/officeDocument/2006/relationships" id="257" r:id="R79d0a53ad8c84588"/>
    <p:sldId xmlns:r="http://schemas.openxmlformats.org/officeDocument/2006/relationships" id="258" r:id="R2b42cf7f2e0b44fd"/>
    <p:sldId xmlns:r="http://schemas.openxmlformats.org/officeDocument/2006/relationships" id="259" r:id="Rd05564cf99de49c5"/>
    <p:sldId xmlns:r="http://schemas.openxmlformats.org/officeDocument/2006/relationships" id="260" r:id="R0d4009aa15314792"/>
    <p:sldId xmlns:r="http://schemas.openxmlformats.org/officeDocument/2006/relationships" id="261" r:id="Rd875490035e54e32"/>
    <p:sldId xmlns:r="http://schemas.openxmlformats.org/officeDocument/2006/relationships" id="262" r:id="R0824958f5bc6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79480f5dc4a6d" /><Relationship Type="http://schemas.openxmlformats.org/officeDocument/2006/relationships/slide" Target="/ppt/slides/slide1.xml" Id="R9a6a77a4527f478d" /><Relationship Type="http://schemas.openxmlformats.org/officeDocument/2006/relationships/slide" Target="/ppt/slides/slide2.xml" Id="R79d0a53ad8c84588" /><Relationship Type="http://schemas.openxmlformats.org/officeDocument/2006/relationships/slide" Target="/ppt/slides/slide3.xml" Id="R2b42cf7f2e0b44fd" /><Relationship Type="http://schemas.openxmlformats.org/officeDocument/2006/relationships/slide" Target="/ppt/slides/slide4.xml" Id="Rd05564cf99de49c5" /><Relationship Type="http://schemas.openxmlformats.org/officeDocument/2006/relationships/slide" Target="/ppt/slides/slide5.xml" Id="R0d4009aa15314792" /><Relationship Type="http://schemas.openxmlformats.org/officeDocument/2006/relationships/slide" Target="/ppt/slides/slide6.xml" Id="Rd875490035e54e32" /><Relationship Type="http://schemas.openxmlformats.org/officeDocument/2006/relationships/slide" Target="/ppt/slides/slide7.xml" Id="R0824958f5bc6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fbef20e4d41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2feb977f141b4" /><Relationship Type="http://schemas.openxmlformats.org/officeDocument/2006/relationships/theme" Target="/ppt/slideMasters/theme/theme1.xml" Id="R7249a0a1d8e7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62feb977f1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a3f6329f641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91ec006e740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24b801b5e42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964d439fd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8b17b8d25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a2c92851b44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2326e66c1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CONNECT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CONNECT REGNSKAP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507 693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5 896 431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 alle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979 362 501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