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ba5d52dba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49cdf9a684697"/>
  </p:sldMasterIdLst>
  <p:sldIdLst>
    <p:sldId xmlns:r="http://schemas.openxmlformats.org/officeDocument/2006/relationships" id="256" r:id="R68c2753009434994"/>
    <p:sldId xmlns:r="http://schemas.openxmlformats.org/officeDocument/2006/relationships" id="257" r:id="Reecc1541962545d1"/>
    <p:sldId xmlns:r="http://schemas.openxmlformats.org/officeDocument/2006/relationships" id="258" r:id="Ra4dfd53d44184eaf"/>
    <p:sldId xmlns:r="http://schemas.openxmlformats.org/officeDocument/2006/relationships" id="259" r:id="R53090af764a9445b"/>
    <p:sldId xmlns:r="http://schemas.openxmlformats.org/officeDocument/2006/relationships" id="260" r:id="Rdaaa022ff4e941bd"/>
    <p:sldId xmlns:r="http://schemas.openxmlformats.org/officeDocument/2006/relationships" id="261" r:id="R8ed7013f7e62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49cdf9a684697" /><Relationship Type="http://schemas.openxmlformats.org/officeDocument/2006/relationships/slide" Target="/ppt/slides/slide1.xml" Id="R68c2753009434994" /><Relationship Type="http://schemas.openxmlformats.org/officeDocument/2006/relationships/slide" Target="/ppt/slides/slide2.xml" Id="Reecc1541962545d1" /><Relationship Type="http://schemas.openxmlformats.org/officeDocument/2006/relationships/slide" Target="/ppt/slides/slide3.xml" Id="Ra4dfd53d44184eaf" /><Relationship Type="http://schemas.openxmlformats.org/officeDocument/2006/relationships/slide" Target="/ppt/slides/slide4.xml" Id="R53090af764a9445b" /><Relationship Type="http://schemas.openxmlformats.org/officeDocument/2006/relationships/slide" Target="/ppt/slides/slide5.xml" Id="Rdaaa022ff4e941bd" /><Relationship Type="http://schemas.openxmlformats.org/officeDocument/2006/relationships/slide" Target="/ppt/slides/slide6.xml" Id="R8ed7013f7e62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eb9718b6b4e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6cdf9a85a484f" /><Relationship Type="http://schemas.openxmlformats.org/officeDocument/2006/relationships/theme" Target="/ppt/slideMasters/theme/theme1.xml" Id="Re432c5d7f42448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c6cdf9a85a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756e173ac4c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bead36260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29d46cb4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e45ea7ff2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856ab5d5e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2d2dc1c81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