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647ffa5fd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d0d3aa7984d05"/>
  </p:sldMasterIdLst>
  <p:sldIdLst>
    <p:sldId xmlns:r="http://schemas.openxmlformats.org/officeDocument/2006/relationships" id="256" r:id="R406456f912234f69"/>
    <p:sldId xmlns:r="http://schemas.openxmlformats.org/officeDocument/2006/relationships" id="257" r:id="R6a21ff51a19a4058"/>
    <p:sldId xmlns:r="http://schemas.openxmlformats.org/officeDocument/2006/relationships" id="258" r:id="Redec7d00477843fb"/>
    <p:sldId xmlns:r="http://schemas.openxmlformats.org/officeDocument/2006/relationships" id="259" r:id="Rd48f52ab784143d2"/>
    <p:sldId xmlns:r="http://schemas.openxmlformats.org/officeDocument/2006/relationships" id="260" r:id="R327236ce258143eb"/>
    <p:sldId xmlns:r="http://schemas.openxmlformats.org/officeDocument/2006/relationships" id="261" r:id="Rb04b871de3dd4059"/>
    <p:sldId xmlns:r="http://schemas.openxmlformats.org/officeDocument/2006/relationships" id="262" r:id="Rf53114c5ffa242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d0d3aa7984d05" /><Relationship Type="http://schemas.openxmlformats.org/officeDocument/2006/relationships/slide" Target="/ppt/slides/slide1.xml" Id="R406456f912234f69" /><Relationship Type="http://schemas.openxmlformats.org/officeDocument/2006/relationships/slide" Target="/ppt/slides/slide2.xml" Id="R6a21ff51a19a4058" /><Relationship Type="http://schemas.openxmlformats.org/officeDocument/2006/relationships/slide" Target="/ppt/slides/slide3.xml" Id="Redec7d00477843fb" /><Relationship Type="http://schemas.openxmlformats.org/officeDocument/2006/relationships/slide" Target="/ppt/slides/slide4.xml" Id="Rd48f52ab784143d2" /><Relationship Type="http://schemas.openxmlformats.org/officeDocument/2006/relationships/slide" Target="/ppt/slides/slide5.xml" Id="R327236ce258143eb" /><Relationship Type="http://schemas.openxmlformats.org/officeDocument/2006/relationships/slide" Target="/ppt/slides/slide6.xml" Id="Rb04b871de3dd4059" /><Relationship Type="http://schemas.openxmlformats.org/officeDocument/2006/relationships/slide" Target="/ppt/slides/slide7.xml" Id="Rf53114c5ffa242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571e2d730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9b0de3b1041db" /><Relationship Type="http://schemas.openxmlformats.org/officeDocument/2006/relationships/theme" Target="/ppt/slideMasters/theme/theme1.xml" Id="R4f4fc3d07f4446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49b0de3b10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d86e6cfde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e5eeb9329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a29a869f3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18ce2dfee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e36af11ec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044f04c347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7bd83fd2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37 820 675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39 705 617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INGELEIV KETIL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TONE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Kvenildmyra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88 44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979 389 124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LINA AS</a:t>
            </a:r>
          </a:p>
        </p:txBody>
      </p:sp>
    </p:spTree>
  </p:cSld>
  <p:clrMapOvr>
    <a:masterClrMapping xmlns:a="http://schemas.openxmlformats.org/drawingml/2006/main"/>
  </p:clrMapOvr>
</p:sld>
</file>