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357def0b8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ac34859b11487d"/>
  </p:sldMasterIdLst>
  <p:sldIdLst>
    <p:sldId xmlns:r="http://schemas.openxmlformats.org/officeDocument/2006/relationships" id="256" r:id="Rba4e9cb602bd4c0f"/>
    <p:sldId xmlns:r="http://schemas.openxmlformats.org/officeDocument/2006/relationships" id="257" r:id="Rbe5199d718c945cb"/>
    <p:sldId xmlns:r="http://schemas.openxmlformats.org/officeDocument/2006/relationships" id="258" r:id="R31aebba9d1ea4e84"/>
    <p:sldId xmlns:r="http://schemas.openxmlformats.org/officeDocument/2006/relationships" id="259" r:id="R661a0c4842284b82"/>
    <p:sldId xmlns:r="http://schemas.openxmlformats.org/officeDocument/2006/relationships" id="260" r:id="R4fd8ea64266e49b5"/>
    <p:sldId xmlns:r="http://schemas.openxmlformats.org/officeDocument/2006/relationships" id="261" r:id="R5b0b46a8dfe0489c"/>
    <p:sldId xmlns:r="http://schemas.openxmlformats.org/officeDocument/2006/relationships" id="262" r:id="R64afce8b1894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c34859b11487d" /><Relationship Type="http://schemas.openxmlformats.org/officeDocument/2006/relationships/slide" Target="/ppt/slides/slide1.xml" Id="Rba4e9cb602bd4c0f" /><Relationship Type="http://schemas.openxmlformats.org/officeDocument/2006/relationships/slide" Target="/ppt/slides/slide2.xml" Id="Rbe5199d718c945cb" /><Relationship Type="http://schemas.openxmlformats.org/officeDocument/2006/relationships/slide" Target="/ppt/slides/slide3.xml" Id="R31aebba9d1ea4e84" /><Relationship Type="http://schemas.openxmlformats.org/officeDocument/2006/relationships/slide" Target="/ppt/slides/slide4.xml" Id="R661a0c4842284b82" /><Relationship Type="http://schemas.openxmlformats.org/officeDocument/2006/relationships/slide" Target="/ppt/slides/slide5.xml" Id="R4fd8ea64266e49b5" /><Relationship Type="http://schemas.openxmlformats.org/officeDocument/2006/relationships/slide" Target="/ppt/slides/slide6.xml" Id="R5b0b46a8dfe0489c" /><Relationship Type="http://schemas.openxmlformats.org/officeDocument/2006/relationships/slide" Target="/ppt/slides/slide7.xml" Id="R64afce8b1894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c00ed4536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7e71e8bbc413b" /><Relationship Type="http://schemas.openxmlformats.org/officeDocument/2006/relationships/theme" Target="/ppt/slideMasters/theme/theme1.xml" Id="R5ec82b2da5a941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7e71e8bbc41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c5a6ae3f7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c2930b017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88b03c9a949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acbe8c6d9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bf763832f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00ba4b91d4a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82aae8d19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VADSET VARESENTER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VADSET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VADSET VARESENTER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VADSET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VADSET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VADSET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3 468 214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−147 020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4 972 424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VADSET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TAVA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VADSET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Skodjevegen 426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24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b-vadset@online.no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979 393 512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VADSET VARESENTER AS</a:t>
            </a:r>
          </a:p>
        </p:txBody>
      </p:sp>
    </p:spTree>
  </p:cSld>
  <p:clrMapOvr>
    <a:masterClrMapping xmlns:a="http://schemas.openxmlformats.org/drawingml/2006/main"/>
  </p:clrMapOvr>
</p:sld>
</file>