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af41239ad35452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3da3e0f21b54b8c"/>
  </p:sldMasterIdLst>
  <p:sldIdLst>
    <p:sldId xmlns:r="http://schemas.openxmlformats.org/officeDocument/2006/relationships" id="256" r:id="Ra75a66c5fbb94d25"/>
    <p:sldId xmlns:r="http://schemas.openxmlformats.org/officeDocument/2006/relationships" id="257" r:id="Rf30be59568bf4f7c"/>
    <p:sldId xmlns:r="http://schemas.openxmlformats.org/officeDocument/2006/relationships" id="258" r:id="R3406a5a9302d4b8f"/>
    <p:sldId xmlns:r="http://schemas.openxmlformats.org/officeDocument/2006/relationships" id="259" r:id="Rc8f5da7d8bcb4de9"/>
    <p:sldId xmlns:r="http://schemas.openxmlformats.org/officeDocument/2006/relationships" id="260" r:id="Rb1183ea1dcd144b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3da3e0f21b54b8c" /><Relationship Type="http://schemas.openxmlformats.org/officeDocument/2006/relationships/slide" Target="/ppt/slides/slide1.xml" Id="Ra75a66c5fbb94d25" /><Relationship Type="http://schemas.openxmlformats.org/officeDocument/2006/relationships/slide" Target="/ppt/slides/slide2.xml" Id="Rf30be59568bf4f7c" /><Relationship Type="http://schemas.openxmlformats.org/officeDocument/2006/relationships/slide" Target="/ppt/slides/slide3.xml" Id="R3406a5a9302d4b8f" /><Relationship Type="http://schemas.openxmlformats.org/officeDocument/2006/relationships/slide" Target="/ppt/slides/slide4.xml" Id="Rc8f5da7d8bcb4de9" /><Relationship Type="http://schemas.openxmlformats.org/officeDocument/2006/relationships/slide" Target="/ppt/slides/slide5.xml" Id="Rb1183ea1dcd144b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62a31abe649409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64fee6dc1948fd" /><Relationship Type="http://schemas.openxmlformats.org/officeDocument/2006/relationships/theme" Target="/ppt/slideMasters/theme/theme1.xml" Id="R03490dc4669a4b1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d64fee6dc1948f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5b26fe3109475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d3e7260e4b4f6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3a079c8b20412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9a78e0c1604a6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e4de8afc54470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AMICA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AMICA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AMICA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AMICA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AMICA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AMICA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979 396 708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AMICA AS</a:t>
            </a:r>
          </a:p>
        </p:txBody>
      </p:sp>
    </p:spTree>
  </p:cSld>
  <p:clrMapOvr>
    <a:masterClrMapping xmlns:a="http://schemas.openxmlformats.org/drawingml/2006/main"/>
  </p:clrMapOvr>
</p:sld>
</file>