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cda4d16fa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e836a477046d6"/>
  </p:sldMasterIdLst>
  <p:sldIdLst>
    <p:sldId xmlns:r="http://schemas.openxmlformats.org/officeDocument/2006/relationships" id="256" r:id="Rccccbeea280a4af6"/>
    <p:sldId xmlns:r="http://schemas.openxmlformats.org/officeDocument/2006/relationships" id="257" r:id="Re2b13edd02544094"/>
    <p:sldId xmlns:r="http://schemas.openxmlformats.org/officeDocument/2006/relationships" id="258" r:id="Re6910aaef2b449f5"/>
    <p:sldId xmlns:r="http://schemas.openxmlformats.org/officeDocument/2006/relationships" id="259" r:id="R78e98782ce6b4355"/>
    <p:sldId xmlns:r="http://schemas.openxmlformats.org/officeDocument/2006/relationships" id="260" r:id="R73e66627b20b416a"/>
    <p:sldId xmlns:r="http://schemas.openxmlformats.org/officeDocument/2006/relationships" id="261" r:id="R4a592bdbb9e44d96"/>
    <p:sldId xmlns:r="http://schemas.openxmlformats.org/officeDocument/2006/relationships" id="262" r:id="R4e5b45b63232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e836a477046d6" /><Relationship Type="http://schemas.openxmlformats.org/officeDocument/2006/relationships/slide" Target="/ppt/slides/slide1.xml" Id="Rccccbeea280a4af6" /><Relationship Type="http://schemas.openxmlformats.org/officeDocument/2006/relationships/slide" Target="/ppt/slides/slide2.xml" Id="Re2b13edd02544094" /><Relationship Type="http://schemas.openxmlformats.org/officeDocument/2006/relationships/slide" Target="/ppt/slides/slide3.xml" Id="Re6910aaef2b449f5" /><Relationship Type="http://schemas.openxmlformats.org/officeDocument/2006/relationships/slide" Target="/ppt/slides/slide4.xml" Id="R78e98782ce6b4355" /><Relationship Type="http://schemas.openxmlformats.org/officeDocument/2006/relationships/slide" Target="/ppt/slides/slide5.xml" Id="R73e66627b20b416a" /><Relationship Type="http://schemas.openxmlformats.org/officeDocument/2006/relationships/slide" Target="/ppt/slides/slide6.xml" Id="R4a592bdbb9e44d96" /><Relationship Type="http://schemas.openxmlformats.org/officeDocument/2006/relationships/slide" Target="/ppt/slides/slide7.xml" Id="R4e5b45b63232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a63e43248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441112ff249d7" /><Relationship Type="http://schemas.openxmlformats.org/officeDocument/2006/relationships/theme" Target="/ppt/slideMasters/theme/theme1.xml" Id="R43d20911501840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441112ff2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3f1a8c603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be0d3c467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86d37ba9d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fecc585bb46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be3ec79aa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659f8d129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7992f1d0e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175 366 321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187 420 306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GEORG NICOLAY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GUSTAV B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KAROLINE MARIE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14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979 469 780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