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8f4466d708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88148157544845"/>
  </p:sldMasterIdLst>
  <p:sldIdLst>
    <p:sldId xmlns:r="http://schemas.openxmlformats.org/officeDocument/2006/relationships" id="256" r:id="Rfa43f50f3ad546d9"/>
    <p:sldId xmlns:r="http://schemas.openxmlformats.org/officeDocument/2006/relationships" id="257" r:id="Rd31bfc97b59944b2"/>
    <p:sldId xmlns:r="http://schemas.openxmlformats.org/officeDocument/2006/relationships" id="258" r:id="Rb9726b72a90a41d4"/>
    <p:sldId xmlns:r="http://schemas.openxmlformats.org/officeDocument/2006/relationships" id="259" r:id="Refe2a9a807504262"/>
    <p:sldId xmlns:r="http://schemas.openxmlformats.org/officeDocument/2006/relationships" id="260" r:id="R62a883544bbb4029"/>
    <p:sldId xmlns:r="http://schemas.openxmlformats.org/officeDocument/2006/relationships" id="261" r:id="R0ea411f4548f4bce"/>
    <p:sldId xmlns:r="http://schemas.openxmlformats.org/officeDocument/2006/relationships" id="262" r:id="Rd7e32d1c47b44b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88148157544845" /><Relationship Type="http://schemas.openxmlformats.org/officeDocument/2006/relationships/slide" Target="/ppt/slides/slide1.xml" Id="Rfa43f50f3ad546d9" /><Relationship Type="http://schemas.openxmlformats.org/officeDocument/2006/relationships/slide" Target="/ppt/slides/slide2.xml" Id="Rd31bfc97b59944b2" /><Relationship Type="http://schemas.openxmlformats.org/officeDocument/2006/relationships/slide" Target="/ppt/slides/slide3.xml" Id="Rb9726b72a90a41d4" /><Relationship Type="http://schemas.openxmlformats.org/officeDocument/2006/relationships/slide" Target="/ppt/slides/slide4.xml" Id="Refe2a9a807504262" /><Relationship Type="http://schemas.openxmlformats.org/officeDocument/2006/relationships/slide" Target="/ppt/slides/slide5.xml" Id="R62a883544bbb4029" /><Relationship Type="http://schemas.openxmlformats.org/officeDocument/2006/relationships/slide" Target="/ppt/slides/slide6.xml" Id="R0ea411f4548f4bce" /><Relationship Type="http://schemas.openxmlformats.org/officeDocument/2006/relationships/slide" Target="/ppt/slides/slide7.xml" Id="Rd7e32d1c47b44b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1e074338f240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e7e366d59f4516" /><Relationship Type="http://schemas.openxmlformats.org/officeDocument/2006/relationships/theme" Target="/ppt/slideMasters/theme/theme1.xml" Id="R5d5f6b15db5e48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e7e366d59f45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c719341149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5b8eeb9574c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1939d49cb4e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a8b3392a42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c3b089e57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02ccfbf6343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a68acd3b446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AMESTO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AMESTO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−1 966 759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95 698 558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345 943 434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385 864 911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SPABOGRUPPEN AS  –  97,3 %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SPANDOW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Smeltedigelen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03214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ole.petter.skaras@amesto.no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www.amesto.no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979 482 639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AMESTO GROUP AS</a:t>
            </a:r>
          </a:p>
        </p:txBody>
      </p:sp>
    </p:spTree>
  </p:cSld>
  <p:clrMapOvr>
    <a:masterClrMapping xmlns:a="http://schemas.openxmlformats.org/drawingml/2006/main"/>
  </p:clrMapOvr>
</p:sld>
</file>