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14157a22742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7737dd8b04ca9"/>
  </p:sldMasterIdLst>
  <p:sldIdLst>
    <p:sldId xmlns:r="http://schemas.openxmlformats.org/officeDocument/2006/relationships" id="256" r:id="Rcb786cf3c1d848f0"/>
    <p:sldId xmlns:r="http://schemas.openxmlformats.org/officeDocument/2006/relationships" id="257" r:id="R8298d2d1b3bc4984"/>
    <p:sldId xmlns:r="http://schemas.openxmlformats.org/officeDocument/2006/relationships" id="258" r:id="R4c3cd590eca64f83"/>
    <p:sldId xmlns:r="http://schemas.openxmlformats.org/officeDocument/2006/relationships" id="259" r:id="R3508f937ea2b4ab6"/>
    <p:sldId xmlns:r="http://schemas.openxmlformats.org/officeDocument/2006/relationships" id="260" r:id="R472f606fcd014319"/>
    <p:sldId xmlns:r="http://schemas.openxmlformats.org/officeDocument/2006/relationships" id="261" r:id="R5f6c8b9f4a9945dc"/>
    <p:sldId xmlns:r="http://schemas.openxmlformats.org/officeDocument/2006/relationships" id="262" r:id="R87e8ded0345f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7737dd8b04ca9" /><Relationship Type="http://schemas.openxmlformats.org/officeDocument/2006/relationships/slide" Target="/ppt/slides/slide1.xml" Id="Rcb786cf3c1d848f0" /><Relationship Type="http://schemas.openxmlformats.org/officeDocument/2006/relationships/slide" Target="/ppt/slides/slide2.xml" Id="R8298d2d1b3bc4984" /><Relationship Type="http://schemas.openxmlformats.org/officeDocument/2006/relationships/slide" Target="/ppt/slides/slide3.xml" Id="R4c3cd590eca64f83" /><Relationship Type="http://schemas.openxmlformats.org/officeDocument/2006/relationships/slide" Target="/ppt/slides/slide4.xml" Id="R3508f937ea2b4ab6" /><Relationship Type="http://schemas.openxmlformats.org/officeDocument/2006/relationships/slide" Target="/ppt/slides/slide5.xml" Id="R472f606fcd014319" /><Relationship Type="http://schemas.openxmlformats.org/officeDocument/2006/relationships/slide" Target="/ppt/slides/slide6.xml" Id="R5f6c8b9f4a9945dc" /><Relationship Type="http://schemas.openxmlformats.org/officeDocument/2006/relationships/slide" Target="/ppt/slides/slide7.xml" Id="R87e8ded0345f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1323d5ed64a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bd7bc1f6449ec" /><Relationship Type="http://schemas.openxmlformats.org/officeDocument/2006/relationships/theme" Target="/ppt/slideMasters/theme/theme1.xml" Id="Rd5d7d38e9d9b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cbd7bc1f64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46bdc05e3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1d8568901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254045aa4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172c1a4ba4d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fc3e24922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b8dfaa6f747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6d1ea7e0e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NORDBØ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NORDBØ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21 504 168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39 571 057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66 345 878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ANGELSEN MARIE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 LIV GUNNVOR NORDBØ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RASMUS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GUNNAR TØRRES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RASMUS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LIV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H0101, Rådhusgaten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979 488 947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