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3c37c8cb694d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d0c086e73d4102"/>
  </p:sldMasterIdLst>
  <p:sldIdLst>
    <p:sldId xmlns:r="http://schemas.openxmlformats.org/officeDocument/2006/relationships" id="256" r:id="R2acd966dd84b430b"/>
    <p:sldId xmlns:r="http://schemas.openxmlformats.org/officeDocument/2006/relationships" id="257" r:id="R50411cf43c3a494c"/>
    <p:sldId xmlns:r="http://schemas.openxmlformats.org/officeDocument/2006/relationships" id="258" r:id="R6be41c6fa01c4587"/>
    <p:sldId xmlns:r="http://schemas.openxmlformats.org/officeDocument/2006/relationships" id="259" r:id="Redc0d7da9cb14185"/>
    <p:sldId xmlns:r="http://schemas.openxmlformats.org/officeDocument/2006/relationships" id="260" r:id="Rb79d8fb6f4b04c3d"/>
    <p:sldId xmlns:r="http://schemas.openxmlformats.org/officeDocument/2006/relationships" id="261" r:id="R6219eb40480a4029"/>
    <p:sldId xmlns:r="http://schemas.openxmlformats.org/officeDocument/2006/relationships" id="262" r:id="R053d8895e00941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d0c086e73d4102" /><Relationship Type="http://schemas.openxmlformats.org/officeDocument/2006/relationships/slide" Target="/ppt/slides/slide1.xml" Id="R2acd966dd84b430b" /><Relationship Type="http://schemas.openxmlformats.org/officeDocument/2006/relationships/slide" Target="/ppt/slides/slide2.xml" Id="R50411cf43c3a494c" /><Relationship Type="http://schemas.openxmlformats.org/officeDocument/2006/relationships/slide" Target="/ppt/slides/slide3.xml" Id="R6be41c6fa01c4587" /><Relationship Type="http://schemas.openxmlformats.org/officeDocument/2006/relationships/slide" Target="/ppt/slides/slide4.xml" Id="Redc0d7da9cb14185" /><Relationship Type="http://schemas.openxmlformats.org/officeDocument/2006/relationships/slide" Target="/ppt/slides/slide5.xml" Id="Rb79d8fb6f4b04c3d" /><Relationship Type="http://schemas.openxmlformats.org/officeDocument/2006/relationships/slide" Target="/ppt/slides/slide6.xml" Id="R6219eb40480a4029" /><Relationship Type="http://schemas.openxmlformats.org/officeDocument/2006/relationships/slide" Target="/ppt/slides/slide7.xml" Id="R053d8895e00941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1072c1850f49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cf9e0af8b4b01" /><Relationship Type="http://schemas.openxmlformats.org/officeDocument/2006/relationships/theme" Target="/ppt/slideMasters/theme/theme1.xml" Id="R1f779fb3836f42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0cf9e0af8b4b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303be1d7945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447366d9a49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8450e92094b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29bd3c73a4d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4947f6f7842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f1ea0c29f46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368db506342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TOYA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TOYA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−144 089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14 797 449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188 457 080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238 639 612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NØSTED ALF ARNE  –  53,2 %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ALIB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ANNO95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NOSKA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ALIB AS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ANNO95 AS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Grønviksveien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979 497 784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