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6e3b8ce47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d037b30514af3"/>
  </p:sldMasterIdLst>
  <p:sldIdLst>
    <p:sldId xmlns:r="http://schemas.openxmlformats.org/officeDocument/2006/relationships" id="256" r:id="R4edf025d55b6415b"/>
    <p:sldId xmlns:r="http://schemas.openxmlformats.org/officeDocument/2006/relationships" id="257" r:id="Rdb2789cbebb54628"/>
    <p:sldId xmlns:r="http://schemas.openxmlformats.org/officeDocument/2006/relationships" id="258" r:id="R1ac21a65207b4542"/>
    <p:sldId xmlns:r="http://schemas.openxmlformats.org/officeDocument/2006/relationships" id="259" r:id="R10fbfede72664742"/>
    <p:sldId xmlns:r="http://schemas.openxmlformats.org/officeDocument/2006/relationships" id="260" r:id="Race600d2f1844b18"/>
    <p:sldId xmlns:r="http://schemas.openxmlformats.org/officeDocument/2006/relationships" id="261" r:id="Rfadab46e4c6f4afd"/>
    <p:sldId xmlns:r="http://schemas.openxmlformats.org/officeDocument/2006/relationships" id="262" r:id="R36ede9905186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037b30514af3" /><Relationship Type="http://schemas.openxmlformats.org/officeDocument/2006/relationships/slide" Target="/ppt/slides/slide1.xml" Id="R4edf025d55b6415b" /><Relationship Type="http://schemas.openxmlformats.org/officeDocument/2006/relationships/slide" Target="/ppt/slides/slide2.xml" Id="Rdb2789cbebb54628" /><Relationship Type="http://schemas.openxmlformats.org/officeDocument/2006/relationships/slide" Target="/ppt/slides/slide3.xml" Id="R1ac21a65207b4542" /><Relationship Type="http://schemas.openxmlformats.org/officeDocument/2006/relationships/slide" Target="/ppt/slides/slide4.xml" Id="R10fbfede72664742" /><Relationship Type="http://schemas.openxmlformats.org/officeDocument/2006/relationships/slide" Target="/ppt/slides/slide5.xml" Id="Race600d2f1844b18" /><Relationship Type="http://schemas.openxmlformats.org/officeDocument/2006/relationships/slide" Target="/ppt/slides/slide6.xml" Id="Rfadab46e4c6f4afd" /><Relationship Type="http://schemas.openxmlformats.org/officeDocument/2006/relationships/slide" Target="/ppt/slides/slide7.xml" Id="R36ede9905186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765e9bfae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a52951574543" /><Relationship Type="http://schemas.openxmlformats.org/officeDocument/2006/relationships/theme" Target="/ppt/slideMasters/theme/theme1.xml" Id="Rf47adc278fc6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5a5295157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ee610dd7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189ec99e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06c73d23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1a4846d3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3c4b0c5f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284f4db8d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377411a7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GIØRTZ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GIØRTZ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