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f581f7dbf74a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9ec6769d854bb6"/>
  </p:sldMasterIdLst>
  <p:sldIdLst>
    <p:sldId xmlns:r="http://schemas.openxmlformats.org/officeDocument/2006/relationships" id="256" r:id="R8fff7e8d1d3f4551"/>
    <p:sldId xmlns:r="http://schemas.openxmlformats.org/officeDocument/2006/relationships" id="257" r:id="Rbd35f56cfe13425a"/>
    <p:sldId xmlns:r="http://schemas.openxmlformats.org/officeDocument/2006/relationships" id="258" r:id="Rcef44a969ca5490e"/>
    <p:sldId xmlns:r="http://schemas.openxmlformats.org/officeDocument/2006/relationships" id="259" r:id="R8621d8c5e4994f22"/>
    <p:sldId xmlns:r="http://schemas.openxmlformats.org/officeDocument/2006/relationships" id="260" r:id="R2774c0a476314fb8"/>
    <p:sldId xmlns:r="http://schemas.openxmlformats.org/officeDocument/2006/relationships" id="261" r:id="R71c6f1202e7a4b3a"/>
    <p:sldId xmlns:r="http://schemas.openxmlformats.org/officeDocument/2006/relationships" id="262" r:id="Rd72fc5c3f3da40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9ec6769d854bb6" /><Relationship Type="http://schemas.openxmlformats.org/officeDocument/2006/relationships/slide" Target="/ppt/slides/slide1.xml" Id="R8fff7e8d1d3f4551" /><Relationship Type="http://schemas.openxmlformats.org/officeDocument/2006/relationships/slide" Target="/ppt/slides/slide2.xml" Id="Rbd35f56cfe13425a" /><Relationship Type="http://schemas.openxmlformats.org/officeDocument/2006/relationships/slide" Target="/ppt/slides/slide3.xml" Id="Rcef44a969ca5490e" /><Relationship Type="http://schemas.openxmlformats.org/officeDocument/2006/relationships/slide" Target="/ppt/slides/slide4.xml" Id="R8621d8c5e4994f22" /><Relationship Type="http://schemas.openxmlformats.org/officeDocument/2006/relationships/slide" Target="/ppt/slides/slide5.xml" Id="R2774c0a476314fb8" /><Relationship Type="http://schemas.openxmlformats.org/officeDocument/2006/relationships/slide" Target="/ppt/slides/slide6.xml" Id="R71c6f1202e7a4b3a" /><Relationship Type="http://schemas.openxmlformats.org/officeDocument/2006/relationships/slide" Target="/ppt/slides/slide7.xml" Id="Rd72fc5c3f3da40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15c401763e47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77c7b38464b43" /><Relationship Type="http://schemas.openxmlformats.org/officeDocument/2006/relationships/theme" Target="/ppt/slideMasters/theme/theme1.xml" Id="R2118e3c2d97042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177c7b38464b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31083b4444d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7ac1a40cb42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b4e3e3ae94e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84510c2964c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aef1490af46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65e40258b40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89529b1f04e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INVESTERINGSGEORG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INVESTERINGSGEORG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2 669 134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10 006 356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10 108 117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JAN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Høgsetvegen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3914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979 558 805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