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cc96d6e3b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64d27d8154bca"/>
  </p:sldMasterIdLst>
  <p:sldIdLst>
    <p:sldId xmlns:r="http://schemas.openxmlformats.org/officeDocument/2006/relationships" id="256" r:id="R56efa1861dff477f"/>
    <p:sldId xmlns:r="http://schemas.openxmlformats.org/officeDocument/2006/relationships" id="257" r:id="Rf4f1cbed19f540b7"/>
    <p:sldId xmlns:r="http://schemas.openxmlformats.org/officeDocument/2006/relationships" id="258" r:id="Rf32a08ea474b41d6"/>
    <p:sldId xmlns:r="http://schemas.openxmlformats.org/officeDocument/2006/relationships" id="259" r:id="R6f3b82cadbbc4db9"/>
    <p:sldId xmlns:r="http://schemas.openxmlformats.org/officeDocument/2006/relationships" id="260" r:id="Rdc32162511094c33"/>
    <p:sldId xmlns:r="http://schemas.openxmlformats.org/officeDocument/2006/relationships" id="261" r:id="Re13f9468637544af"/>
    <p:sldId xmlns:r="http://schemas.openxmlformats.org/officeDocument/2006/relationships" id="262" r:id="R7f621080dcdc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64d27d8154bca" /><Relationship Type="http://schemas.openxmlformats.org/officeDocument/2006/relationships/slide" Target="/ppt/slides/slide1.xml" Id="R56efa1861dff477f" /><Relationship Type="http://schemas.openxmlformats.org/officeDocument/2006/relationships/slide" Target="/ppt/slides/slide2.xml" Id="Rf4f1cbed19f540b7" /><Relationship Type="http://schemas.openxmlformats.org/officeDocument/2006/relationships/slide" Target="/ppt/slides/slide3.xml" Id="Rf32a08ea474b41d6" /><Relationship Type="http://schemas.openxmlformats.org/officeDocument/2006/relationships/slide" Target="/ppt/slides/slide4.xml" Id="R6f3b82cadbbc4db9" /><Relationship Type="http://schemas.openxmlformats.org/officeDocument/2006/relationships/slide" Target="/ppt/slides/slide5.xml" Id="Rdc32162511094c33" /><Relationship Type="http://schemas.openxmlformats.org/officeDocument/2006/relationships/slide" Target="/ppt/slides/slide6.xml" Id="Re13f9468637544af" /><Relationship Type="http://schemas.openxmlformats.org/officeDocument/2006/relationships/slide" Target="/ppt/slides/slide7.xml" Id="R7f621080dcdc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f8e496fcf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7b37de8544e38" /><Relationship Type="http://schemas.openxmlformats.org/officeDocument/2006/relationships/theme" Target="/ppt/slideMasters/theme/theme1.xml" Id="Rfaf5eda19a6d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7b37de854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302670d30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f0322bfa8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93ea4845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7619e551e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b62b0bcb42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a1f6da1f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100a9f910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14 940 618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7 379 487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REGNSKAP AS</a:t>
            </a:r>
          </a:p>
        </p:txBody>
      </p:sp>
    </p:spTree>
  </p:cSld>
  <p:clrMapOvr>
    <a:masterClrMapping xmlns:a="http://schemas.openxmlformats.org/drawingml/2006/main"/>
  </p:clrMapOvr>
</p:sld>
</file>