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4468fbecc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f5bbdf9a94b60"/>
  </p:sldMasterIdLst>
  <p:sldIdLst>
    <p:sldId xmlns:r="http://schemas.openxmlformats.org/officeDocument/2006/relationships" id="256" r:id="R40e682ef940242f9"/>
    <p:sldId xmlns:r="http://schemas.openxmlformats.org/officeDocument/2006/relationships" id="257" r:id="Re071a50b46564ca6"/>
    <p:sldId xmlns:r="http://schemas.openxmlformats.org/officeDocument/2006/relationships" id="258" r:id="Ra5edd28a84a945dd"/>
    <p:sldId xmlns:r="http://schemas.openxmlformats.org/officeDocument/2006/relationships" id="259" r:id="R86d50ab89ed34189"/>
    <p:sldId xmlns:r="http://schemas.openxmlformats.org/officeDocument/2006/relationships" id="260" r:id="Ra28d68d0226b4947"/>
    <p:sldId xmlns:r="http://schemas.openxmlformats.org/officeDocument/2006/relationships" id="261" r:id="R8dd4a52ce7a74168"/>
    <p:sldId xmlns:r="http://schemas.openxmlformats.org/officeDocument/2006/relationships" id="262" r:id="R1132e6644d1c4d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f5bbdf9a94b60" /><Relationship Type="http://schemas.openxmlformats.org/officeDocument/2006/relationships/slide" Target="/ppt/slides/slide1.xml" Id="R40e682ef940242f9" /><Relationship Type="http://schemas.openxmlformats.org/officeDocument/2006/relationships/slide" Target="/ppt/slides/slide2.xml" Id="Re071a50b46564ca6" /><Relationship Type="http://schemas.openxmlformats.org/officeDocument/2006/relationships/slide" Target="/ppt/slides/slide3.xml" Id="Ra5edd28a84a945dd" /><Relationship Type="http://schemas.openxmlformats.org/officeDocument/2006/relationships/slide" Target="/ppt/slides/slide4.xml" Id="R86d50ab89ed34189" /><Relationship Type="http://schemas.openxmlformats.org/officeDocument/2006/relationships/slide" Target="/ppt/slides/slide5.xml" Id="Ra28d68d0226b4947" /><Relationship Type="http://schemas.openxmlformats.org/officeDocument/2006/relationships/slide" Target="/ppt/slides/slide6.xml" Id="R8dd4a52ce7a74168" /><Relationship Type="http://schemas.openxmlformats.org/officeDocument/2006/relationships/slide" Target="/ppt/slides/slide7.xml" Id="R1132e6644d1c4d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5ff0e4bff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7cb043cec43ba" /><Relationship Type="http://schemas.openxmlformats.org/officeDocument/2006/relationships/theme" Target="/ppt/slideMasters/theme/theme1.xml" Id="R4e6756be59c9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7cb043cec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ddae12f74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347282450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c35c0abb8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03aec42d8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e2f582b0942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6a78c0df0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84f8ea476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642 396 000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158 443 000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131 333 000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477 026 000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979 561 261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KAPITALFORVALTNING AS</a:t>
            </a:r>
          </a:p>
        </p:txBody>
      </p:sp>
    </p:spTree>
  </p:cSld>
  <p:clrMapOvr>
    <a:masterClrMapping xmlns:a="http://schemas.openxmlformats.org/drawingml/2006/main"/>
  </p:clrMapOvr>
</p:sld>
</file>