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aa6503ae2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4cc8f194e46e0"/>
  </p:sldMasterIdLst>
  <p:sldIdLst>
    <p:sldId xmlns:r="http://schemas.openxmlformats.org/officeDocument/2006/relationships" id="256" r:id="Rf56b84383a124df8"/>
    <p:sldId xmlns:r="http://schemas.openxmlformats.org/officeDocument/2006/relationships" id="257" r:id="R5ac6964d2a994cab"/>
    <p:sldId xmlns:r="http://schemas.openxmlformats.org/officeDocument/2006/relationships" id="258" r:id="R5d6fd2e6705a4e0b"/>
    <p:sldId xmlns:r="http://schemas.openxmlformats.org/officeDocument/2006/relationships" id="259" r:id="R1c2e962a5c8947c4"/>
    <p:sldId xmlns:r="http://schemas.openxmlformats.org/officeDocument/2006/relationships" id="260" r:id="Rac384ff393564d44"/>
    <p:sldId xmlns:r="http://schemas.openxmlformats.org/officeDocument/2006/relationships" id="261" r:id="R7f8672ad32cd49fb"/>
    <p:sldId xmlns:r="http://schemas.openxmlformats.org/officeDocument/2006/relationships" id="262" r:id="Rc2a2629e770b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4cc8f194e46e0" /><Relationship Type="http://schemas.openxmlformats.org/officeDocument/2006/relationships/slide" Target="/ppt/slides/slide1.xml" Id="Rf56b84383a124df8" /><Relationship Type="http://schemas.openxmlformats.org/officeDocument/2006/relationships/slide" Target="/ppt/slides/slide2.xml" Id="R5ac6964d2a994cab" /><Relationship Type="http://schemas.openxmlformats.org/officeDocument/2006/relationships/slide" Target="/ppt/slides/slide3.xml" Id="R5d6fd2e6705a4e0b" /><Relationship Type="http://schemas.openxmlformats.org/officeDocument/2006/relationships/slide" Target="/ppt/slides/slide4.xml" Id="R1c2e962a5c8947c4" /><Relationship Type="http://schemas.openxmlformats.org/officeDocument/2006/relationships/slide" Target="/ppt/slides/slide5.xml" Id="Rac384ff393564d44" /><Relationship Type="http://schemas.openxmlformats.org/officeDocument/2006/relationships/slide" Target="/ppt/slides/slide6.xml" Id="R7f8672ad32cd49fb" /><Relationship Type="http://schemas.openxmlformats.org/officeDocument/2006/relationships/slide" Target="/ppt/slides/slide7.xml" Id="Rc2a2629e770b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5226ce4d5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f311d8414625" /><Relationship Type="http://schemas.openxmlformats.org/officeDocument/2006/relationships/theme" Target="/ppt/slideMasters/theme/theme1.xml" Id="R0cfa3d90e8ab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ff311d841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ddf989c9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4698e6639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6b450da04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9c1f3a47e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60cc1b4e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8abe5d02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7d29dd44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