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22edad60bb4b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f3398b61249d9"/>
  </p:sldMasterIdLst>
  <p:sldIdLst>
    <p:sldId xmlns:r="http://schemas.openxmlformats.org/officeDocument/2006/relationships" id="256" r:id="Rf583e00edf92441c"/>
    <p:sldId xmlns:r="http://schemas.openxmlformats.org/officeDocument/2006/relationships" id="257" r:id="Rc19e00acee5c4adc"/>
    <p:sldId xmlns:r="http://schemas.openxmlformats.org/officeDocument/2006/relationships" id="258" r:id="Rdcc4500a7d2b4c74"/>
    <p:sldId xmlns:r="http://schemas.openxmlformats.org/officeDocument/2006/relationships" id="259" r:id="R42ab894d67994562"/>
    <p:sldId xmlns:r="http://schemas.openxmlformats.org/officeDocument/2006/relationships" id="260" r:id="R0fa395520b0547aa"/>
    <p:sldId xmlns:r="http://schemas.openxmlformats.org/officeDocument/2006/relationships" id="261" r:id="R52726e649ce94236"/>
    <p:sldId xmlns:r="http://schemas.openxmlformats.org/officeDocument/2006/relationships" id="262" r:id="R122ba486a383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f3398b61249d9" /><Relationship Type="http://schemas.openxmlformats.org/officeDocument/2006/relationships/slide" Target="/ppt/slides/slide1.xml" Id="Rf583e00edf92441c" /><Relationship Type="http://schemas.openxmlformats.org/officeDocument/2006/relationships/slide" Target="/ppt/slides/slide2.xml" Id="Rc19e00acee5c4adc" /><Relationship Type="http://schemas.openxmlformats.org/officeDocument/2006/relationships/slide" Target="/ppt/slides/slide3.xml" Id="Rdcc4500a7d2b4c74" /><Relationship Type="http://schemas.openxmlformats.org/officeDocument/2006/relationships/slide" Target="/ppt/slides/slide4.xml" Id="R42ab894d67994562" /><Relationship Type="http://schemas.openxmlformats.org/officeDocument/2006/relationships/slide" Target="/ppt/slides/slide5.xml" Id="R0fa395520b0547aa" /><Relationship Type="http://schemas.openxmlformats.org/officeDocument/2006/relationships/slide" Target="/ppt/slides/slide6.xml" Id="R52726e649ce94236" /><Relationship Type="http://schemas.openxmlformats.org/officeDocument/2006/relationships/slide" Target="/ppt/slides/slide7.xml" Id="R122ba486a383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31724b9b445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1ba6c6e0b49e1" /><Relationship Type="http://schemas.openxmlformats.org/officeDocument/2006/relationships/theme" Target="/ppt/slideMasters/theme/theme1.xml" Id="Rf46c87ab136242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81ba6c6e0b49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7783ed7094b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1153158c94d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3cd3186eb47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394ae67434f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85bf4379945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2b64b98c24f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f6a35a9343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−44 766 000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192 332 000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3 721 219 000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5 355 691 000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agra@agra.no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979 596 812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AGRA AS</a:t>
            </a:r>
          </a:p>
        </p:txBody>
      </p:sp>
    </p:spTree>
  </p:cSld>
  <p:clrMapOvr>
    <a:masterClrMapping xmlns:a="http://schemas.openxmlformats.org/drawingml/2006/main"/>
  </p:clrMapOvr>
</p:sld>
</file>