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028f95f90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3416f8f3c4ddf"/>
  </p:sldMasterIdLst>
  <p:sldIdLst>
    <p:sldId xmlns:r="http://schemas.openxmlformats.org/officeDocument/2006/relationships" id="256" r:id="R3dc030fa4e1842e4"/>
    <p:sldId xmlns:r="http://schemas.openxmlformats.org/officeDocument/2006/relationships" id="257" r:id="R9818520946f244a4"/>
    <p:sldId xmlns:r="http://schemas.openxmlformats.org/officeDocument/2006/relationships" id="258" r:id="Rf824da8d237d45a5"/>
    <p:sldId xmlns:r="http://schemas.openxmlformats.org/officeDocument/2006/relationships" id="259" r:id="Rbae3d1b74dbe441f"/>
    <p:sldId xmlns:r="http://schemas.openxmlformats.org/officeDocument/2006/relationships" id="260" r:id="R3aef4adb47714a09"/>
    <p:sldId xmlns:r="http://schemas.openxmlformats.org/officeDocument/2006/relationships" id="261" r:id="R20454842dc0541f8"/>
    <p:sldId xmlns:r="http://schemas.openxmlformats.org/officeDocument/2006/relationships" id="262" r:id="R64aaef8f470f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3416f8f3c4ddf" /><Relationship Type="http://schemas.openxmlformats.org/officeDocument/2006/relationships/slide" Target="/ppt/slides/slide1.xml" Id="R3dc030fa4e1842e4" /><Relationship Type="http://schemas.openxmlformats.org/officeDocument/2006/relationships/slide" Target="/ppt/slides/slide2.xml" Id="R9818520946f244a4" /><Relationship Type="http://schemas.openxmlformats.org/officeDocument/2006/relationships/slide" Target="/ppt/slides/slide3.xml" Id="Rf824da8d237d45a5" /><Relationship Type="http://schemas.openxmlformats.org/officeDocument/2006/relationships/slide" Target="/ppt/slides/slide4.xml" Id="Rbae3d1b74dbe441f" /><Relationship Type="http://schemas.openxmlformats.org/officeDocument/2006/relationships/slide" Target="/ppt/slides/slide5.xml" Id="R3aef4adb47714a09" /><Relationship Type="http://schemas.openxmlformats.org/officeDocument/2006/relationships/slide" Target="/ppt/slides/slide6.xml" Id="R20454842dc0541f8" /><Relationship Type="http://schemas.openxmlformats.org/officeDocument/2006/relationships/slide" Target="/ppt/slides/slide7.xml" Id="R64aaef8f470f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b863d367f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cd340be84461" /><Relationship Type="http://schemas.openxmlformats.org/officeDocument/2006/relationships/theme" Target="/ppt/slideMasters/theme/theme1.xml" Id="R1eff768d28c7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0cd340be8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4f4f1fc6d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1d7468ef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09174524a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153a6901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3ffcb12e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bb6b95af45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6cc775f2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