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f4517f580d44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72a8c6b6e94800"/>
  </p:sldMasterIdLst>
  <p:sldIdLst>
    <p:sldId xmlns:r="http://schemas.openxmlformats.org/officeDocument/2006/relationships" id="256" r:id="R5bad221b2c3d48c1"/>
    <p:sldId xmlns:r="http://schemas.openxmlformats.org/officeDocument/2006/relationships" id="257" r:id="Rffddae3d058a4f41"/>
    <p:sldId xmlns:r="http://schemas.openxmlformats.org/officeDocument/2006/relationships" id="258" r:id="R78b7ac1f304842fd"/>
    <p:sldId xmlns:r="http://schemas.openxmlformats.org/officeDocument/2006/relationships" id="259" r:id="Ra0a789cdc78d4e72"/>
    <p:sldId xmlns:r="http://schemas.openxmlformats.org/officeDocument/2006/relationships" id="260" r:id="Re9fdccb62ec34d1c"/>
    <p:sldId xmlns:r="http://schemas.openxmlformats.org/officeDocument/2006/relationships" id="261" r:id="Rb375f569f1b84c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2a8c6b6e94800" /><Relationship Type="http://schemas.openxmlformats.org/officeDocument/2006/relationships/slide" Target="/ppt/slides/slide1.xml" Id="R5bad221b2c3d48c1" /><Relationship Type="http://schemas.openxmlformats.org/officeDocument/2006/relationships/slide" Target="/ppt/slides/slide2.xml" Id="Rffddae3d058a4f41" /><Relationship Type="http://schemas.openxmlformats.org/officeDocument/2006/relationships/slide" Target="/ppt/slides/slide3.xml" Id="R78b7ac1f304842fd" /><Relationship Type="http://schemas.openxmlformats.org/officeDocument/2006/relationships/slide" Target="/ppt/slides/slide4.xml" Id="Ra0a789cdc78d4e72" /><Relationship Type="http://schemas.openxmlformats.org/officeDocument/2006/relationships/slide" Target="/ppt/slides/slide5.xml" Id="Re9fdccb62ec34d1c" /><Relationship Type="http://schemas.openxmlformats.org/officeDocument/2006/relationships/slide" Target="/ppt/slides/slide6.xml" Id="Rb375f569f1b84c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fc2b553674a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f74372ba54f74" /><Relationship Type="http://schemas.openxmlformats.org/officeDocument/2006/relationships/theme" Target="/ppt/slideMasters/theme/theme1.xml" Id="Rf9788ca3499d45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ff74372ba54f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f0f005e8242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7aed61d0e44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33394c4d743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b7cdb345644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50b3c673041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e6d1a107542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STRANDEN GLOBAL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Lundvollveien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09 45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joker.lovund@joker.no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979 634 021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