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94bdf48cf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89c98ec8648b1"/>
  </p:sldMasterIdLst>
  <p:sldIdLst>
    <p:sldId xmlns:r="http://schemas.openxmlformats.org/officeDocument/2006/relationships" id="256" r:id="R07f4d9a4c02b48b3"/>
    <p:sldId xmlns:r="http://schemas.openxmlformats.org/officeDocument/2006/relationships" id="257" r:id="R9ad0d5b6626a4424"/>
    <p:sldId xmlns:r="http://schemas.openxmlformats.org/officeDocument/2006/relationships" id="258" r:id="Raebe1456f43d454f"/>
    <p:sldId xmlns:r="http://schemas.openxmlformats.org/officeDocument/2006/relationships" id="259" r:id="R1d8ac63315f14646"/>
    <p:sldId xmlns:r="http://schemas.openxmlformats.org/officeDocument/2006/relationships" id="260" r:id="R119f43ff12bb4486"/>
    <p:sldId xmlns:r="http://schemas.openxmlformats.org/officeDocument/2006/relationships" id="261" r:id="Re5d168e3bb6f4005"/>
    <p:sldId xmlns:r="http://schemas.openxmlformats.org/officeDocument/2006/relationships" id="262" r:id="R1071e02b9081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89c98ec8648b1" /><Relationship Type="http://schemas.openxmlformats.org/officeDocument/2006/relationships/slide" Target="/ppt/slides/slide1.xml" Id="R07f4d9a4c02b48b3" /><Relationship Type="http://schemas.openxmlformats.org/officeDocument/2006/relationships/slide" Target="/ppt/slides/slide2.xml" Id="R9ad0d5b6626a4424" /><Relationship Type="http://schemas.openxmlformats.org/officeDocument/2006/relationships/slide" Target="/ppt/slides/slide3.xml" Id="Raebe1456f43d454f" /><Relationship Type="http://schemas.openxmlformats.org/officeDocument/2006/relationships/slide" Target="/ppt/slides/slide4.xml" Id="R1d8ac63315f14646" /><Relationship Type="http://schemas.openxmlformats.org/officeDocument/2006/relationships/slide" Target="/ppt/slides/slide5.xml" Id="R119f43ff12bb4486" /><Relationship Type="http://schemas.openxmlformats.org/officeDocument/2006/relationships/slide" Target="/ppt/slides/slide6.xml" Id="Re5d168e3bb6f4005" /><Relationship Type="http://schemas.openxmlformats.org/officeDocument/2006/relationships/slide" Target="/ppt/slides/slide7.xml" Id="R1071e02b9081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c64436ef2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c69132a142dc" /><Relationship Type="http://schemas.openxmlformats.org/officeDocument/2006/relationships/theme" Target="/ppt/slideMasters/theme/theme1.xml" Id="Re7dbe6f359cc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5c69132a1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8d30586e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eef705c7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f9c7de68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119f8a1c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e7c4f144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87eaf08b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ef14954b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STRANDEN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GLOBAL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33 824 199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7 703 623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11 102 931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22 100 984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HALLVARD THOMASSEN LYNGØY  –  71,8 %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THOMASSEN  –  28,2 %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joker.lovund@joker.no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979 634 021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