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70f941cc7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c2deae1484985"/>
  </p:sldMasterIdLst>
  <p:sldIdLst>
    <p:sldId xmlns:r="http://schemas.openxmlformats.org/officeDocument/2006/relationships" id="256" r:id="R6e17aa31c7d34531"/>
    <p:sldId xmlns:r="http://schemas.openxmlformats.org/officeDocument/2006/relationships" id="257" r:id="Ra6159de7a5674ac7"/>
    <p:sldId xmlns:r="http://schemas.openxmlformats.org/officeDocument/2006/relationships" id="258" r:id="R656639e94618474a"/>
    <p:sldId xmlns:r="http://schemas.openxmlformats.org/officeDocument/2006/relationships" id="259" r:id="R03b249956b2a49be"/>
    <p:sldId xmlns:r="http://schemas.openxmlformats.org/officeDocument/2006/relationships" id="260" r:id="R5578ee55056a4f90"/>
    <p:sldId xmlns:r="http://schemas.openxmlformats.org/officeDocument/2006/relationships" id="261" r:id="R3597d41aca3b4c2d"/>
    <p:sldId xmlns:r="http://schemas.openxmlformats.org/officeDocument/2006/relationships" id="262" r:id="R385d85c79554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c2deae1484985" /><Relationship Type="http://schemas.openxmlformats.org/officeDocument/2006/relationships/slide" Target="/ppt/slides/slide1.xml" Id="R6e17aa31c7d34531" /><Relationship Type="http://schemas.openxmlformats.org/officeDocument/2006/relationships/slide" Target="/ppt/slides/slide2.xml" Id="Ra6159de7a5674ac7" /><Relationship Type="http://schemas.openxmlformats.org/officeDocument/2006/relationships/slide" Target="/ppt/slides/slide3.xml" Id="R656639e94618474a" /><Relationship Type="http://schemas.openxmlformats.org/officeDocument/2006/relationships/slide" Target="/ppt/slides/slide4.xml" Id="R03b249956b2a49be" /><Relationship Type="http://schemas.openxmlformats.org/officeDocument/2006/relationships/slide" Target="/ppt/slides/slide5.xml" Id="R5578ee55056a4f90" /><Relationship Type="http://schemas.openxmlformats.org/officeDocument/2006/relationships/slide" Target="/ppt/slides/slide6.xml" Id="R3597d41aca3b4c2d" /><Relationship Type="http://schemas.openxmlformats.org/officeDocument/2006/relationships/slide" Target="/ppt/slides/slide7.xml" Id="R385d85c79554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6d1b9d79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3a7a0d0b749a7" /><Relationship Type="http://schemas.openxmlformats.org/officeDocument/2006/relationships/theme" Target="/ppt/slideMasters/theme/theme1.xml" Id="Rb795d545d88a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33a7a0d0b7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c0cc2e78a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35f7f19c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f9cf44b1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708f05649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36177c11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d48d6930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22f2420c0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