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90951ce32d40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e5861ce8a24ced"/>
  </p:sldMasterIdLst>
  <p:sldIdLst>
    <p:sldId xmlns:r="http://schemas.openxmlformats.org/officeDocument/2006/relationships" id="256" r:id="R13cc995165c14bb3"/>
    <p:sldId xmlns:r="http://schemas.openxmlformats.org/officeDocument/2006/relationships" id="257" r:id="R7cc2a259f6fc4a48"/>
    <p:sldId xmlns:r="http://schemas.openxmlformats.org/officeDocument/2006/relationships" id="258" r:id="Rc092fe30b7d34f0e"/>
    <p:sldId xmlns:r="http://schemas.openxmlformats.org/officeDocument/2006/relationships" id="259" r:id="Rcd23556588a7462e"/>
    <p:sldId xmlns:r="http://schemas.openxmlformats.org/officeDocument/2006/relationships" id="260" r:id="R06df0de6e7d643ee"/>
    <p:sldId xmlns:r="http://schemas.openxmlformats.org/officeDocument/2006/relationships" id="261" r:id="R6b52d509648b48b4"/>
    <p:sldId xmlns:r="http://schemas.openxmlformats.org/officeDocument/2006/relationships" id="262" r:id="R924f06bbefa246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e5861ce8a24ced" /><Relationship Type="http://schemas.openxmlformats.org/officeDocument/2006/relationships/slide" Target="/ppt/slides/slide1.xml" Id="R13cc995165c14bb3" /><Relationship Type="http://schemas.openxmlformats.org/officeDocument/2006/relationships/slide" Target="/ppt/slides/slide2.xml" Id="R7cc2a259f6fc4a48" /><Relationship Type="http://schemas.openxmlformats.org/officeDocument/2006/relationships/slide" Target="/ppt/slides/slide3.xml" Id="Rc092fe30b7d34f0e" /><Relationship Type="http://schemas.openxmlformats.org/officeDocument/2006/relationships/slide" Target="/ppt/slides/slide4.xml" Id="Rcd23556588a7462e" /><Relationship Type="http://schemas.openxmlformats.org/officeDocument/2006/relationships/slide" Target="/ppt/slides/slide5.xml" Id="R06df0de6e7d643ee" /><Relationship Type="http://schemas.openxmlformats.org/officeDocument/2006/relationships/slide" Target="/ppt/slides/slide6.xml" Id="R6b52d509648b48b4" /><Relationship Type="http://schemas.openxmlformats.org/officeDocument/2006/relationships/slide" Target="/ppt/slides/slide7.xml" Id="R924f06bbefa246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32ddc2d21249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072e8f5af47c2" /><Relationship Type="http://schemas.openxmlformats.org/officeDocument/2006/relationships/theme" Target="/ppt/slideMasters/theme/theme1.xml" Id="R72abca9476324c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7072e8f5af47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1887385d545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826c04d6f4e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40b2e1c964b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79a47bffa4e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d75f98f6042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3514fca1344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1315490e545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JANSSON &amp; LARSEN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JANSSON &amp; LARSEN REGNSKAP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52 632 624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9 506 565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7 702 817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3 000 004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21 270 482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STAVANGER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84 66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kim@jlr.no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www.jansson-larsen.no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979 713 894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