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4d8f3f9d8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c99566f154bd0"/>
  </p:sldMasterIdLst>
  <p:sldIdLst>
    <p:sldId xmlns:r="http://schemas.openxmlformats.org/officeDocument/2006/relationships" id="256" r:id="Re5c517c072de49fc"/>
    <p:sldId xmlns:r="http://schemas.openxmlformats.org/officeDocument/2006/relationships" id="257" r:id="Re638e12767ad41d4"/>
    <p:sldId xmlns:r="http://schemas.openxmlformats.org/officeDocument/2006/relationships" id="258" r:id="R1f48bbf114f841c4"/>
    <p:sldId xmlns:r="http://schemas.openxmlformats.org/officeDocument/2006/relationships" id="259" r:id="Ra59a71ea746b4588"/>
    <p:sldId xmlns:r="http://schemas.openxmlformats.org/officeDocument/2006/relationships" id="260" r:id="R1d641d4387014c3c"/>
    <p:sldId xmlns:r="http://schemas.openxmlformats.org/officeDocument/2006/relationships" id="261" r:id="R7054daf3f87942ee"/>
    <p:sldId xmlns:r="http://schemas.openxmlformats.org/officeDocument/2006/relationships" id="262" r:id="Red22878b83d2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c99566f154bd0" /><Relationship Type="http://schemas.openxmlformats.org/officeDocument/2006/relationships/slide" Target="/ppt/slides/slide1.xml" Id="Re5c517c072de49fc" /><Relationship Type="http://schemas.openxmlformats.org/officeDocument/2006/relationships/slide" Target="/ppt/slides/slide2.xml" Id="Re638e12767ad41d4" /><Relationship Type="http://schemas.openxmlformats.org/officeDocument/2006/relationships/slide" Target="/ppt/slides/slide3.xml" Id="R1f48bbf114f841c4" /><Relationship Type="http://schemas.openxmlformats.org/officeDocument/2006/relationships/slide" Target="/ppt/slides/slide4.xml" Id="Ra59a71ea746b4588" /><Relationship Type="http://schemas.openxmlformats.org/officeDocument/2006/relationships/slide" Target="/ppt/slides/slide5.xml" Id="R1d641d4387014c3c" /><Relationship Type="http://schemas.openxmlformats.org/officeDocument/2006/relationships/slide" Target="/ppt/slides/slide6.xml" Id="R7054daf3f87942ee" /><Relationship Type="http://schemas.openxmlformats.org/officeDocument/2006/relationships/slide" Target="/ppt/slides/slide7.xml" Id="Red22878b83d2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abf941f71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24b746beb4808" /><Relationship Type="http://schemas.openxmlformats.org/officeDocument/2006/relationships/theme" Target="/ppt/slideMasters/theme/theme1.xml" Id="R9ab5457de1bb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24b746beb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ac1d986a6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597403ef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c60bb9a62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74b5799b7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4b7b0cc0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5cfc03669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ea203569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MONJA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