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9ab91271244b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bdf15b0a4f41b1"/>
  </p:sldMasterIdLst>
  <p:sldIdLst>
    <p:sldId xmlns:r="http://schemas.openxmlformats.org/officeDocument/2006/relationships" id="256" r:id="R50a6afe4f9be4a2f"/>
    <p:sldId xmlns:r="http://schemas.openxmlformats.org/officeDocument/2006/relationships" id="257" r:id="Rf88731274e554aec"/>
    <p:sldId xmlns:r="http://schemas.openxmlformats.org/officeDocument/2006/relationships" id="258" r:id="R35391c9bf40340af"/>
    <p:sldId xmlns:r="http://schemas.openxmlformats.org/officeDocument/2006/relationships" id="259" r:id="R93c7d5ecec6b4771"/>
    <p:sldId xmlns:r="http://schemas.openxmlformats.org/officeDocument/2006/relationships" id="260" r:id="Rb9cb4492a2964998"/>
    <p:sldId xmlns:r="http://schemas.openxmlformats.org/officeDocument/2006/relationships" id="261" r:id="Rb02e06eab5e949f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bdf15b0a4f41b1" /><Relationship Type="http://schemas.openxmlformats.org/officeDocument/2006/relationships/slide" Target="/ppt/slides/slide1.xml" Id="R50a6afe4f9be4a2f" /><Relationship Type="http://schemas.openxmlformats.org/officeDocument/2006/relationships/slide" Target="/ppt/slides/slide2.xml" Id="Rf88731274e554aec" /><Relationship Type="http://schemas.openxmlformats.org/officeDocument/2006/relationships/slide" Target="/ppt/slides/slide3.xml" Id="R35391c9bf40340af" /><Relationship Type="http://schemas.openxmlformats.org/officeDocument/2006/relationships/slide" Target="/ppt/slides/slide4.xml" Id="R93c7d5ecec6b4771" /><Relationship Type="http://schemas.openxmlformats.org/officeDocument/2006/relationships/slide" Target="/ppt/slides/slide5.xml" Id="Rb9cb4492a2964998" /><Relationship Type="http://schemas.openxmlformats.org/officeDocument/2006/relationships/slide" Target="/ppt/slides/slide6.xml" Id="Rb02e06eab5e949f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2b5083170040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2caca90af4379" /><Relationship Type="http://schemas.openxmlformats.org/officeDocument/2006/relationships/theme" Target="/ppt/slideMasters/theme/theme1.xml" Id="R07b4a43f20954f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82caca90af437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20ebe42cff4e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4ffd3ea0c4e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cbf78bc4ce4f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07ded5e794d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93ac3db4d7446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bfd79339f439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SVANHILD OG ARNE MUSTS FOND FOR MEDISINSK FORSKNING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SVANHILD OG ARNE MUSTS FOND FOR MEDISINSK FORSKNING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SVANHILD OG ARNE MUSTS FOND FOR MEDISINSK FORSKNING STI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SVANHILD OG ARNE MUSTS FOND FOR MEDISINSK FORSKNING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SVANHILD OG ARNE MUSTS FOND FOR MEDISINSK FORSKNING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SVANHILD OG ARNE MUSTS FOND FOR MEDISINSK FORSKNING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−5 371 120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25 246 328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401 782 493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413 914 456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SVANHILD OG ARNE MUSTS FOND FOR MEDISINSK FORSKNING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Fondsfinans AS Haakon VIIsg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979 728 123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SVANHILD OG ARNE MUSTS FOND FOR MEDISINSK FORSKNING STI</a:t>
            </a:r>
          </a:p>
        </p:txBody>
      </p:sp>
    </p:spTree>
  </p:cSld>
  <p:clrMapOvr>
    <a:masterClrMapping xmlns:a="http://schemas.openxmlformats.org/drawingml/2006/main"/>
  </p:clrMapOvr>
</p:sld>
</file>