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fd66ca208a49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1d2951be7e480f"/>
  </p:sldMasterIdLst>
  <p:sldIdLst>
    <p:sldId xmlns:r="http://schemas.openxmlformats.org/officeDocument/2006/relationships" id="256" r:id="R87bb8642744f4516"/>
    <p:sldId xmlns:r="http://schemas.openxmlformats.org/officeDocument/2006/relationships" id="257" r:id="Re61407147961440c"/>
    <p:sldId xmlns:r="http://schemas.openxmlformats.org/officeDocument/2006/relationships" id="258" r:id="Rb1b1bb63b9274d49"/>
    <p:sldId xmlns:r="http://schemas.openxmlformats.org/officeDocument/2006/relationships" id="259" r:id="R08a953a0fc244305"/>
    <p:sldId xmlns:r="http://schemas.openxmlformats.org/officeDocument/2006/relationships" id="260" r:id="R3055d8742bd847b0"/>
    <p:sldId xmlns:r="http://schemas.openxmlformats.org/officeDocument/2006/relationships" id="261" r:id="R9af1e1239382492f"/>
    <p:sldId xmlns:r="http://schemas.openxmlformats.org/officeDocument/2006/relationships" id="262" r:id="R367da4640b1049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1d2951be7e480f" /><Relationship Type="http://schemas.openxmlformats.org/officeDocument/2006/relationships/slide" Target="/ppt/slides/slide1.xml" Id="R87bb8642744f4516" /><Relationship Type="http://schemas.openxmlformats.org/officeDocument/2006/relationships/slide" Target="/ppt/slides/slide2.xml" Id="Re61407147961440c" /><Relationship Type="http://schemas.openxmlformats.org/officeDocument/2006/relationships/slide" Target="/ppt/slides/slide3.xml" Id="Rb1b1bb63b9274d49" /><Relationship Type="http://schemas.openxmlformats.org/officeDocument/2006/relationships/slide" Target="/ppt/slides/slide4.xml" Id="R08a953a0fc244305" /><Relationship Type="http://schemas.openxmlformats.org/officeDocument/2006/relationships/slide" Target="/ppt/slides/slide5.xml" Id="R3055d8742bd847b0" /><Relationship Type="http://schemas.openxmlformats.org/officeDocument/2006/relationships/slide" Target="/ppt/slides/slide6.xml" Id="R9af1e1239382492f" /><Relationship Type="http://schemas.openxmlformats.org/officeDocument/2006/relationships/slide" Target="/ppt/slides/slide7.xml" Id="R367da4640b1049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69d08c4c74f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09821788b4053" /><Relationship Type="http://schemas.openxmlformats.org/officeDocument/2006/relationships/theme" Target="/ppt/slideMasters/theme/theme1.xml" Id="Rdf1a2c9f977341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d09821788b40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61a60bca744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38837fc8345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8f122ac694e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ac63df0484c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f2a6286f749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7fbb13b4f49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6d7bdbbf443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SARIBA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SARIBA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SARIBA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SARIBA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SARIBA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SARIBA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178 140 413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1 023 882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1 460 568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4 151 989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57 368 414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SARIBA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SABBASEN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BØEN AS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SVT AS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AALBORG AS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ASPENES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 JOHANSEN  –  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SARIBA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41 08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post@sariba.com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www.sariba.com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979 753 012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SARIBA AS</a:t>
            </a:r>
          </a:p>
        </p:txBody>
      </p:sp>
    </p:spTree>
  </p:cSld>
  <p:clrMapOvr>
    <a:masterClrMapping xmlns:a="http://schemas.openxmlformats.org/drawingml/2006/main"/>
  </p:clrMapOvr>
</p:sld>
</file>