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02f972b5e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b844f82c24add"/>
  </p:sldMasterIdLst>
  <p:sldIdLst>
    <p:sldId xmlns:r="http://schemas.openxmlformats.org/officeDocument/2006/relationships" id="256" r:id="R6a6bd8b8f17f45c6"/>
    <p:sldId xmlns:r="http://schemas.openxmlformats.org/officeDocument/2006/relationships" id="257" r:id="Ra3fca62a3bae4acf"/>
    <p:sldId xmlns:r="http://schemas.openxmlformats.org/officeDocument/2006/relationships" id="258" r:id="R87dea5e64d2840c7"/>
    <p:sldId xmlns:r="http://schemas.openxmlformats.org/officeDocument/2006/relationships" id="259" r:id="R99ccf166b4324a48"/>
    <p:sldId xmlns:r="http://schemas.openxmlformats.org/officeDocument/2006/relationships" id="260" r:id="R41a204fdc54c4137"/>
    <p:sldId xmlns:r="http://schemas.openxmlformats.org/officeDocument/2006/relationships" id="261" r:id="Rf8880422a9274f3a"/>
    <p:sldId xmlns:r="http://schemas.openxmlformats.org/officeDocument/2006/relationships" id="262" r:id="R435168dc6ae9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b844f82c24add" /><Relationship Type="http://schemas.openxmlformats.org/officeDocument/2006/relationships/slide" Target="/ppt/slides/slide1.xml" Id="R6a6bd8b8f17f45c6" /><Relationship Type="http://schemas.openxmlformats.org/officeDocument/2006/relationships/slide" Target="/ppt/slides/slide2.xml" Id="Ra3fca62a3bae4acf" /><Relationship Type="http://schemas.openxmlformats.org/officeDocument/2006/relationships/slide" Target="/ppt/slides/slide3.xml" Id="R87dea5e64d2840c7" /><Relationship Type="http://schemas.openxmlformats.org/officeDocument/2006/relationships/slide" Target="/ppt/slides/slide4.xml" Id="R99ccf166b4324a48" /><Relationship Type="http://schemas.openxmlformats.org/officeDocument/2006/relationships/slide" Target="/ppt/slides/slide5.xml" Id="R41a204fdc54c4137" /><Relationship Type="http://schemas.openxmlformats.org/officeDocument/2006/relationships/slide" Target="/ppt/slides/slide6.xml" Id="Rf8880422a9274f3a" /><Relationship Type="http://schemas.openxmlformats.org/officeDocument/2006/relationships/slide" Target="/ppt/slides/slide7.xml" Id="R435168dc6ae9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1880ba3f4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8544a54e4370" /><Relationship Type="http://schemas.openxmlformats.org/officeDocument/2006/relationships/theme" Target="/ppt/slideMasters/theme/theme1.xml" Id="Rd8584ec974f4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88544a54e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671bf66304b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bcfaf1033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ed4ff374c43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cc1a5490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eae5ccdfd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1c0bfbd341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2a1b92bf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BEAU MONDE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BEAU MONDE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REIERSEN HETLAND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ANNIE PETRA BJØRNARHEIM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BENEDIKTE BJØRNARHEIM HETLAND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KRISTOFFER SØRENSEN LIDRE HETLAND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Søren Reiersen Hetland, Flatveien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64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979 860 854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