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01ae4d754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40e8d9514480e"/>
  </p:sldMasterIdLst>
  <p:sldIdLst>
    <p:sldId xmlns:r="http://schemas.openxmlformats.org/officeDocument/2006/relationships" id="256" r:id="R2a0ba5f5b233466d"/>
    <p:sldId xmlns:r="http://schemas.openxmlformats.org/officeDocument/2006/relationships" id="257" r:id="Re0ac755a7fbf4dcc"/>
    <p:sldId xmlns:r="http://schemas.openxmlformats.org/officeDocument/2006/relationships" id="258" r:id="R280d1504cfc34cd3"/>
    <p:sldId xmlns:r="http://schemas.openxmlformats.org/officeDocument/2006/relationships" id="259" r:id="Re6285203b43544d7"/>
    <p:sldId xmlns:r="http://schemas.openxmlformats.org/officeDocument/2006/relationships" id="260" r:id="Rda0b923ded4f4b39"/>
    <p:sldId xmlns:r="http://schemas.openxmlformats.org/officeDocument/2006/relationships" id="261" r:id="Rb7dd28b27ccd471e"/>
    <p:sldId xmlns:r="http://schemas.openxmlformats.org/officeDocument/2006/relationships" id="262" r:id="Rb244d41d70a441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40e8d9514480e" /><Relationship Type="http://schemas.openxmlformats.org/officeDocument/2006/relationships/slide" Target="/ppt/slides/slide1.xml" Id="R2a0ba5f5b233466d" /><Relationship Type="http://schemas.openxmlformats.org/officeDocument/2006/relationships/slide" Target="/ppt/slides/slide2.xml" Id="Re0ac755a7fbf4dcc" /><Relationship Type="http://schemas.openxmlformats.org/officeDocument/2006/relationships/slide" Target="/ppt/slides/slide3.xml" Id="R280d1504cfc34cd3" /><Relationship Type="http://schemas.openxmlformats.org/officeDocument/2006/relationships/slide" Target="/ppt/slides/slide4.xml" Id="Re6285203b43544d7" /><Relationship Type="http://schemas.openxmlformats.org/officeDocument/2006/relationships/slide" Target="/ppt/slides/slide5.xml" Id="Rda0b923ded4f4b39" /><Relationship Type="http://schemas.openxmlformats.org/officeDocument/2006/relationships/slide" Target="/ppt/slides/slide6.xml" Id="Rb7dd28b27ccd471e" /><Relationship Type="http://schemas.openxmlformats.org/officeDocument/2006/relationships/slide" Target="/ppt/slides/slide7.xml" Id="Rb244d41d70a441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cf94ddf41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d6fa7b164fff" /><Relationship Type="http://schemas.openxmlformats.org/officeDocument/2006/relationships/theme" Target="/ppt/slideMasters/theme/theme1.xml" Id="Rad5c2ea1d0f3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0d6fa7b16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3c5fce52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b84f54f5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6d3c44a9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a2aaea1a1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791746e1e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30f8f4f8e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677b76ae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