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15d098d70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159d135c0492b"/>
  </p:sldMasterIdLst>
  <p:sldIdLst>
    <p:sldId xmlns:r="http://schemas.openxmlformats.org/officeDocument/2006/relationships" id="256" r:id="Rff20653d0d65470c"/>
    <p:sldId xmlns:r="http://schemas.openxmlformats.org/officeDocument/2006/relationships" id="257" r:id="R457e30a996e04574"/>
    <p:sldId xmlns:r="http://schemas.openxmlformats.org/officeDocument/2006/relationships" id="258" r:id="Re4dc878391654363"/>
    <p:sldId xmlns:r="http://schemas.openxmlformats.org/officeDocument/2006/relationships" id="259" r:id="Rfd2cf9a880bb41eb"/>
    <p:sldId xmlns:r="http://schemas.openxmlformats.org/officeDocument/2006/relationships" id="260" r:id="R519b0f1fbee149b3"/>
    <p:sldId xmlns:r="http://schemas.openxmlformats.org/officeDocument/2006/relationships" id="261" r:id="R5d78ff30539845b2"/>
    <p:sldId xmlns:r="http://schemas.openxmlformats.org/officeDocument/2006/relationships" id="262" r:id="R4c539e28f461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159d135c0492b" /><Relationship Type="http://schemas.openxmlformats.org/officeDocument/2006/relationships/slide" Target="/ppt/slides/slide1.xml" Id="Rff20653d0d65470c" /><Relationship Type="http://schemas.openxmlformats.org/officeDocument/2006/relationships/slide" Target="/ppt/slides/slide2.xml" Id="R457e30a996e04574" /><Relationship Type="http://schemas.openxmlformats.org/officeDocument/2006/relationships/slide" Target="/ppt/slides/slide3.xml" Id="Re4dc878391654363" /><Relationship Type="http://schemas.openxmlformats.org/officeDocument/2006/relationships/slide" Target="/ppt/slides/slide4.xml" Id="Rfd2cf9a880bb41eb" /><Relationship Type="http://schemas.openxmlformats.org/officeDocument/2006/relationships/slide" Target="/ppt/slides/slide5.xml" Id="R519b0f1fbee149b3" /><Relationship Type="http://schemas.openxmlformats.org/officeDocument/2006/relationships/slide" Target="/ppt/slides/slide6.xml" Id="R5d78ff30539845b2" /><Relationship Type="http://schemas.openxmlformats.org/officeDocument/2006/relationships/slide" Target="/ppt/slides/slide7.xml" Id="R4c539e28f461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1f79074e1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776614e04bf7" /><Relationship Type="http://schemas.openxmlformats.org/officeDocument/2006/relationships/theme" Target="/ppt/slideMasters/theme/theme1.xml" Id="R685d8eedd058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1776614e0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95c46690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60399b9ed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11f8420ae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3cb05f0fa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911543da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74ab9e86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56875c985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THORVALDSEN LARKOLLEN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LARKOLLEN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18 175 554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BEATE HELGESEN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OVE HELGESEN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 HELGESEN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Skoglyv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30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979 881 789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