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550de93c6d40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56585c951445ba"/>
  </p:sldMasterIdLst>
  <p:sldIdLst>
    <p:sldId xmlns:r="http://schemas.openxmlformats.org/officeDocument/2006/relationships" id="256" r:id="R0e80bfa3cd2d454a"/>
    <p:sldId xmlns:r="http://schemas.openxmlformats.org/officeDocument/2006/relationships" id="257" r:id="R9dd211d0aea44f3a"/>
    <p:sldId xmlns:r="http://schemas.openxmlformats.org/officeDocument/2006/relationships" id="258" r:id="R0da5a3f5cbf14471"/>
    <p:sldId xmlns:r="http://schemas.openxmlformats.org/officeDocument/2006/relationships" id="259" r:id="R7cfbc1331c044e01"/>
    <p:sldId xmlns:r="http://schemas.openxmlformats.org/officeDocument/2006/relationships" id="260" r:id="R6fd8ef0c98094185"/>
    <p:sldId xmlns:r="http://schemas.openxmlformats.org/officeDocument/2006/relationships" id="261" r:id="R66a78f92bce7491d"/>
    <p:sldId xmlns:r="http://schemas.openxmlformats.org/officeDocument/2006/relationships" id="262" r:id="R9cdeabb79ddc4d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6585c951445ba" /><Relationship Type="http://schemas.openxmlformats.org/officeDocument/2006/relationships/slide" Target="/ppt/slides/slide1.xml" Id="R0e80bfa3cd2d454a" /><Relationship Type="http://schemas.openxmlformats.org/officeDocument/2006/relationships/slide" Target="/ppt/slides/slide2.xml" Id="R9dd211d0aea44f3a" /><Relationship Type="http://schemas.openxmlformats.org/officeDocument/2006/relationships/slide" Target="/ppt/slides/slide3.xml" Id="R0da5a3f5cbf14471" /><Relationship Type="http://schemas.openxmlformats.org/officeDocument/2006/relationships/slide" Target="/ppt/slides/slide4.xml" Id="R7cfbc1331c044e01" /><Relationship Type="http://schemas.openxmlformats.org/officeDocument/2006/relationships/slide" Target="/ppt/slides/slide5.xml" Id="R6fd8ef0c98094185" /><Relationship Type="http://schemas.openxmlformats.org/officeDocument/2006/relationships/slide" Target="/ppt/slides/slide6.xml" Id="R66a78f92bce7491d" /><Relationship Type="http://schemas.openxmlformats.org/officeDocument/2006/relationships/slide" Target="/ppt/slides/slide7.xml" Id="R9cdeabb79ddc4d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1577740fd4b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63064ffcb410a" /><Relationship Type="http://schemas.openxmlformats.org/officeDocument/2006/relationships/theme" Target="/ppt/slideMasters/theme/theme1.xml" Id="R0a688bec15a647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463064ffcb41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1e854046347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e5ee707ba4c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ca7e91e584c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4535cc51b47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48a6e25a24c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1d73e82c942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689a69b05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NETROM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NETROM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−1 290 836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201 001 028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1 167 731 566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1 285 384 676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JON MORTEN  –  46,4 %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LIISA MARTINE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MIA CATHRINE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JON MORTEN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979 899 505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NETROM AS</a:t>
            </a:r>
          </a:p>
        </p:txBody>
      </p:sp>
    </p:spTree>
  </p:cSld>
  <p:clrMapOvr>
    <a:masterClrMapping xmlns:a="http://schemas.openxmlformats.org/drawingml/2006/main"/>
  </p:clrMapOvr>
</p:sld>
</file>