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9a7582d06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f72ac2661437b"/>
  </p:sldMasterIdLst>
  <p:sldIdLst>
    <p:sldId xmlns:r="http://schemas.openxmlformats.org/officeDocument/2006/relationships" id="256" r:id="Rf6ef893834504733"/>
    <p:sldId xmlns:r="http://schemas.openxmlformats.org/officeDocument/2006/relationships" id="257" r:id="R4526129514d74fa6"/>
    <p:sldId xmlns:r="http://schemas.openxmlformats.org/officeDocument/2006/relationships" id="258" r:id="R423df264f29249be"/>
    <p:sldId xmlns:r="http://schemas.openxmlformats.org/officeDocument/2006/relationships" id="259" r:id="R9bd580eb06c34f97"/>
    <p:sldId xmlns:r="http://schemas.openxmlformats.org/officeDocument/2006/relationships" id="260" r:id="R067c5f4080ac45e9"/>
    <p:sldId xmlns:r="http://schemas.openxmlformats.org/officeDocument/2006/relationships" id="261" r:id="R1adeb51901414948"/>
    <p:sldId xmlns:r="http://schemas.openxmlformats.org/officeDocument/2006/relationships" id="262" r:id="R452cd69ff57c44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f72ac2661437b" /><Relationship Type="http://schemas.openxmlformats.org/officeDocument/2006/relationships/slide" Target="/ppt/slides/slide1.xml" Id="Rf6ef893834504733" /><Relationship Type="http://schemas.openxmlformats.org/officeDocument/2006/relationships/slide" Target="/ppt/slides/slide2.xml" Id="R4526129514d74fa6" /><Relationship Type="http://schemas.openxmlformats.org/officeDocument/2006/relationships/slide" Target="/ppt/slides/slide3.xml" Id="R423df264f29249be" /><Relationship Type="http://schemas.openxmlformats.org/officeDocument/2006/relationships/slide" Target="/ppt/slides/slide4.xml" Id="R9bd580eb06c34f97" /><Relationship Type="http://schemas.openxmlformats.org/officeDocument/2006/relationships/slide" Target="/ppt/slides/slide5.xml" Id="R067c5f4080ac45e9" /><Relationship Type="http://schemas.openxmlformats.org/officeDocument/2006/relationships/slide" Target="/ppt/slides/slide6.xml" Id="R1adeb51901414948" /><Relationship Type="http://schemas.openxmlformats.org/officeDocument/2006/relationships/slide" Target="/ppt/slides/slide7.xml" Id="R452cd69ff57c44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5e6aff3af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b5aee73094e22" /><Relationship Type="http://schemas.openxmlformats.org/officeDocument/2006/relationships/theme" Target="/ppt/slideMasters/theme/theme1.xml" Id="Rbb78376b3963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0b5aee7309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44d0da1b3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175e698d1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cffc8c63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86a6afef1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32aa9ec2d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1a289ce2746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c6de2faf6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157 360 445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1 300 942 923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1 341 403 549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OTTAR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