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d626e3f80a43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ed72f30c3748c1"/>
  </p:sldMasterIdLst>
  <p:sldIdLst>
    <p:sldId xmlns:r="http://schemas.openxmlformats.org/officeDocument/2006/relationships" id="256" r:id="R63ddd1ad6c0646e3"/>
    <p:sldId xmlns:r="http://schemas.openxmlformats.org/officeDocument/2006/relationships" id="257" r:id="Rd2a628c7bcbd4cd5"/>
    <p:sldId xmlns:r="http://schemas.openxmlformats.org/officeDocument/2006/relationships" id="258" r:id="Rd3f8a4e144e745cc"/>
    <p:sldId xmlns:r="http://schemas.openxmlformats.org/officeDocument/2006/relationships" id="259" r:id="R4e2058f55d164975"/>
    <p:sldId xmlns:r="http://schemas.openxmlformats.org/officeDocument/2006/relationships" id="260" r:id="R60b0013c7512405b"/>
    <p:sldId xmlns:r="http://schemas.openxmlformats.org/officeDocument/2006/relationships" id="261" r:id="Re9ae8c0519f1445c"/>
    <p:sldId xmlns:r="http://schemas.openxmlformats.org/officeDocument/2006/relationships" id="262" r:id="R149416536a644d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d72f30c3748c1" /><Relationship Type="http://schemas.openxmlformats.org/officeDocument/2006/relationships/slide" Target="/ppt/slides/slide1.xml" Id="R63ddd1ad6c0646e3" /><Relationship Type="http://schemas.openxmlformats.org/officeDocument/2006/relationships/slide" Target="/ppt/slides/slide2.xml" Id="Rd2a628c7bcbd4cd5" /><Relationship Type="http://schemas.openxmlformats.org/officeDocument/2006/relationships/slide" Target="/ppt/slides/slide3.xml" Id="Rd3f8a4e144e745cc" /><Relationship Type="http://schemas.openxmlformats.org/officeDocument/2006/relationships/slide" Target="/ppt/slides/slide4.xml" Id="R4e2058f55d164975" /><Relationship Type="http://schemas.openxmlformats.org/officeDocument/2006/relationships/slide" Target="/ppt/slides/slide5.xml" Id="R60b0013c7512405b" /><Relationship Type="http://schemas.openxmlformats.org/officeDocument/2006/relationships/slide" Target="/ppt/slides/slide6.xml" Id="Re9ae8c0519f1445c" /><Relationship Type="http://schemas.openxmlformats.org/officeDocument/2006/relationships/slide" Target="/ppt/slides/slide7.xml" Id="R149416536a644d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e751ca871d4d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4f8c79c3945e8" /><Relationship Type="http://schemas.openxmlformats.org/officeDocument/2006/relationships/theme" Target="/ppt/slideMasters/theme/theme1.xml" Id="R6963394f938645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c4f8c79c3945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be63b832540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1e4a9f9c742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e59c2da1e42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451b2ed2c48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1c1f43a014b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6f75fd7e645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86e0f1bfd45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 RANA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 RANA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5 546 241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37 256 941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43 437 677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ØIJORD KENT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979 908 598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