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66cdfd151d8417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303820948aa45af"/>
  </p:sldMasterIdLst>
  <p:sldIdLst>
    <p:sldId xmlns:r="http://schemas.openxmlformats.org/officeDocument/2006/relationships" id="256" r:id="R79eb169733a949bf"/>
    <p:sldId xmlns:r="http://schemas.openxmlformats.org/officeDocument/2006/relationships" id="257" r:id="R86b0841125414b51"/>
    <p:sldId xmlns:r="http://schemas.openxmlformats.org/officeDocument/2006/relationships" id="258" r:id="R4b73ac4ef25a489f"/>
    <p:sldId xmlns:r="http://schemas.openxmlformats.org/officeDocument/2006/relationships" id="259" r:id="Rb30cdb4f0f6648a1"/>
    <p:sldId xmlns:r="http://schemas.openxmlformats.org/officeDocument/2006/relationships" id="260" r:id="R3f82b006358a4cb9"/>
    <p:sldId xmlns:r="http://schemas.openxmlformats.org/officeDocument/2006/relationships" id="261" r:id="R3902f0d1eccf481d"/>
    <p:sldId xmlns:r="http://schemas.openxmlformats.org/officeDocument/2006/relationships" id="262" r:id="Rc16dcdc841d4476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03820948aa45af" /><Relationship Type="http://schemas.openxmlformats.org/officeDocument/2006/relationships/slide" Target="/ppt/slides/slide1.xml" Id="R79eb169733a949bf" /><Relationship Type="http://schemas.openxmlformats.org/officeDocument/2006/relationships/slide" Target="/ppt/slides/slide2.xml" Id="R86b0841125414b51" /><Relationship Type="http://schemas.openxmlformats.org/officeDocument/2006/relationships/slide" Target="/ppt/slides/slide3.xml" Id="R4b73ac4ef25a489f" /><Relationship Type="http://schemas.openxmlformats.org/officeDocument/2006/relationships/slide" Target="/ppt/slides/slide4.xml" Id="Rb30cdb4f0f6648a1" /><Relationship Type="http://schemas.openxmlformats.org/officeDocument/2006/relationships/slide" Target="/ppt/slides/slide5.xml" Id="R3f82b006358a4cb9" /><Relationship Type="http://schemas.openxmlformats.org/officeDocument/2006/relationships/slide" Target="/ppt/slides/slide6.xml" Id="R3902f0d1eccf481d" /><Relationship Type="http://schemas.openxmlformats.org/officeDocument/2006/relationships/slide" Target="/ppt/slides/slide7.xml" Id="Rc16dcdc841d4476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f875989e7543a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827f034901496a" /><Relationship Type="http://schemas.openxmlformats.org/officeDocument/2006/relationships/theme" Target="/ppt/slideMasters/theme/theme1.xml" Id="Rca490fa20f184a2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f827f034901496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9ff17d5a5742e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823ff31805444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ee19a23f9846c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60ec0e767f418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9a82735a5d4c4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66232d63e9400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7cfc821e7d41d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JODEL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JODEL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JODEL INVEST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JODEL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JODEL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JODEL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−35 415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4 866 319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14 231 244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16 853 880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JODEL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DELSBEKK JOHN ARILD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JODEL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Ingeniør Rybergs gate 48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3024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jad@revisorkollegiet.no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979 914 040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JODEL INVEST AS</a:t>
            </a:r>
          </a:p>
        </p:txBody>
      </p:sp>
    </p:spTree>
  </p:cSld>
  <p:clrMapOvr>
    <a:masterClrMapping xmlns:a="http://schemas.openxmlformats.org/drawingml/2006/main"/>
  </p:clrMapOvr>
</p:sld>
</file>