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ce5aab5a3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a182f4b069461e"/>
  </p:sldMasterIdLst>
  <p:sldIdLst>
    <p:sldId xmlns:r="http://schemas.openxmlformats.org/officeDocument/2006/relationships" id="256" r:id="R4bddf200ef9a4343"/>
    <p:sldId xmlns:r="http://schemas.openxmlformats.org/officeDocument/2006/relationships" id="257" r:id="R3105576371c04777"/>
    <p:sldId xmlns:r="http://schemas.openxmlformats.org/officeDocument/2006/relationships" id="258" r:id="R2de843916d744b3a"/>
    <p:sldId xmlns:r="http://schemas.openxmlformats.org/officeDocument/2006/relationships" id="259" r:id="R1e1693da93464869"/>
    <p:sldId xmlns:r="http://schemas.openxmlformats.org/officeDocument/2006/relationships" id="260" r:id="R0bda369cb19644cc"/>
    <p:sldId xmlns:r="http://schemas.openxmlformats.org/officeDocument/2006/relationships" id="261" r:id="Rc164e6e8abff4da2"/>
    <p:sldId xmlns:r="http://schemas.openxmlformats.org/officeDocument/2006/relationships" id="262" r:id="Rdc3477148eb044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182f4b069461e" /><Relationship Type="http://schemas.openxmlformats.org/officeDocument/2006/relationships/slide" Target="/ppt/slides/slide1.xml" Id="R4bddf200ef9a4343" /><Relationship Type="http://schemas.openxmlformats.org/officeDocument/2006/relationships/slide" Target="/ppt/slides/slide2.xml" Id="R3105576371c04777" /><Relationship Type="http://schemas.openxmlformats.org/officeDocument/2006/relationships/slide" Target="/ppt/slides/slide3.xml" Id="R2de843916d744b3a" /><Relationship Type="http://schemas.openxmlformats.org/officeDocument/2006/relationships/slide" Target="/ppt/slides/slide4.xml" Id="R1e1693da93464869" /><Relationship Type="http://schemas.openxmlformats.org/officeDocument/2006/relationships/slide" Target="/ppt/slides/slide5.xml" Id="R0bda369cb19644cc" /><Relationship Type="http://schemas.openxmlformats.org/officeDocument/2006/relationships/slide" Target="/ppt/slides/slide6.xml" Id="Rc164e6e8abff4da2" /><Relationship Type="http://schemas.openxmlformats.org/officeDocument/2006/relationships/slide" Target="/ppt/slides/slide7.xml" Id="Rdc3477148eb044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b808ab1aa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c04bbc5a341c4" /><Relationship Type="http://schemas.openxmlformats.org/officeDocument/2006/relationships/theme" Target="/ppt/slideMasters/theme/theme1.xml" Id="R01d27fb7d1a3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c04bbc5a3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c02ced61f42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6ff1bedd4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a1c2c383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7deaef21448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d5e0d44cd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323e750e044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c3b65fd42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ATACAMA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ATACAMA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13 029 501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HAAVIK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JOHANNE HAAVIK TJELTA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Soltunveien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56 65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