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9b2b3641214f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e5a31be61b40cd"/>
  </p:sldMasterIdLst>
  <p:sldIdLst>
    <p:sldId xmlns:r="http://schemas.openxmlformats.org/officeDocument/2006/relationships" id="256" r:id="Rfaeca00ff00a4f2e"/>
    <p:sldId xmlns:r="http://schemas.openxmlformats.org/officeDocument/2006/relationships" id="257" r:id="Rcbf3de6b949e47af"/>
    <p:sldId xmlns:r="http://schemas.openxmlformats.org/officeDocument/2006/relationships" id="258" r:id="R914a93608e9e4284"/>
    <p:sldId xmlns:r="http://schemas.openxmlformats.org/officeDocument/2006/relationships" id="259" r:id="R402b84fbc3bb4986"/>
    <p:sldId xmlns:r="http://schemas.openxmlformats.org/officeDocument/2006/relationships" id="260" r:id="Rb39469dc5bb0498e"/>
    <p:sldId xmlns:r="http://schemas.openxmlformats.org/officeDocument/2006/relationships" id="261" r:id="R1c86661a1b0e4a73"/>
    <p:sldId xmlns:r="http://schemas.openxmlformats.org/officeDocument/2006/relationships" id="262" r:id="Rb7531973e5f342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5a31be61b40cd" /><Relationship Type="http://schemas.openxmlformats.org/officeDocument/2006/relationships/slide" Target="/ppt/slides/slide1.xml" Id="Rfaeca00ff00a4f2e" /><Relationship Type="http://schemas.openxmlformats.org/officeDocument/2006/relationships/slide" Target="/ppt/slides/slide2.xml" Id="Rcbf3de6b949e47af" /><Relationship Type="http://schemas.openxmlformats.org/officeDocument/2006/relationships/slide" Target="/ppt/slides/slide3.xml" Id="R914a93608e9e4284" /><Relationship Type="http://schemas.openxmlformats.org/officeDocument/2006/relationships/slide" Target="/ppt/slides/slide4.xml" Id="R402b84fbc3bb4986" /><Relationship Type="http://schemas.openxmlformats.org/officeDocument/2006/relationships/slide" Target="/ppt/slides/slide5.xml" Id="Rb39469dc5bb0498e" /><Relationship Type="http://schemas.openxmlformats.org/officeDocument/2006/relationships/slide" Target="/ppt/slides/slide6.xml" Id="R1c86661a1b0e4a73" /><Relationship Type="http://schemas.openxmlformats.org/officeDocument/2006/relationships/slide" Target="/ppt/slides/slide7.xml" Id="Rb7531973e5f342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ba7abcd6ed4e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2463273c54a18" /><Relationship Type="http://schemas.openxmlformats.org/officeDocument/2006/relationships/theme" Target="/ppt/slideMasters/theme/theme1.xml" Id="R61bdb23bf08246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e2463273c54a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0739792464b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ce40fd2d849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52490efe641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8ca6423c247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e95ff0a7745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f9790378146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0a3d86e924f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EIDSMO KONSULENT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EIDSMO KONSULENT AS ble etablert [år] og holder til i Kvål.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1 207 468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917 148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3 220 367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10 822 663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11 265 149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EIDSMO INGEBRIGT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7228 Kvål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85 25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979 956 630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