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f69e941e6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87af9864e74f6b"/>
  </p:sldMasterIdLst>
  <p:sldIdLst>
    <p:sldId xmlns:r="http://schemas.openxmlformats.org/officeDocument/2006/relationships" id="256" r:id="R88e6ee44c5424961"/>
    <p:sldId xmlns:r="http://schemas.openxmlformats.org/officeDocument/2006/relationships" id="257" r:id="Rb70c3b9a9d214e39"/>
    <p:sldId xmlns:r="http://schemas.openxmlformats.org/officeDocument/2006/relationships" id="258" r:id="R81453a644e1f4053"/>
    <p:sldId xmlns:r="http://schemas.openxmlformats.org/officeDocument/2006/relationships" id="259" r:id="R10b1d0634c9449d7"/>
    <p:sldId xmlns:r="http://schemas.openxmlformats.org/officeDocument/2006/relationships" id="260" r:id="R2003a15156a44a16"/>
    <p:sldId xmlns:r="http://schemas.openxmlformats.org/officeDocument/2006/relationships" id="261" r:id="R03b0099eaeac444e"/>
    <p:sldId xmlns:r="http://schemas.openxmlformats.org/officeDocument/2006/relationships" id="262" r:id="R9b423bcc2f0e48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7af9864e74f6b" /><Relationship Type="http://schemas.openxmlformats.org/officeDocument/2006/relationships/slide" Target="/ppt/slides/slide1.xml" Id="R88e6ee44c5424961" /><Relationship Type="http://schemas.openxmlformats.org/officeDocument/2006/relationships/slide" Target="/ppt/slides/slide2.xml" Id="Rb70c3b9a9d214e39" /><Relationship Type="http://schemas.openxmlformats.org/officeDocument/2006/relationships/slide" Target="/ppt/slides/slide3.xml" Id="R81453a644e1f4053" /><Relationship Type="http://schemas.openxmlformats.org/officeDocument/2006/relationships/slide" Target="/ppt/slides/slide4.xml" Id="R10b1d0634c9449d7" /><Relationship Type="http://schemas.openxmlformats.org/officeDocument/2006/relationships/slide" Target="/ppt/slides/slide5.xml" Id="R2003a15156a44a16" /><Relationship Type="http://schemas.openxmlformats.org/officeDocument/2006/relationships/slide" Target="/ppt/slides/slide6.xml" Id="R03b0099eaeac444e" /><Relationship Type="http://schemas.openxmlformats.org/officeDocument/2006/relationships/slide" Target="/ppt/slides/slide7.xml" Id="R9b423bcc2f0e48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b5e1e6d8045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f6824c003469c" /><Relationship Type="http://schemas.openxmlformats.org/officeDocument/2006/relationships/theme" Target="/ppt/slideMasters/theme/theme1.xml" Id="Ref6cee6e3f5243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ef6824c00346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90ce921d3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fc76d716e42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d0583caf349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cfd70dd1145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fd948bf0c49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16e83d4614d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986b895f7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ULMAR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2 499 463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−144 156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3 246 909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93 991 253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98 771 993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ULSTEIN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PERNILLE ULSTEIN JEKOV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ULSTEIN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KOLBEIN ULSTEIN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ULMAR FINANS AS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ELIN GAMLEM ULSTEIN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Hovsetgjerde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979 970 609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ULMAR AS</a:t>
            </a:r>
          </a:p>
        </p:txBody>
      </p:sp>
    </p:spTree>
  </p:cSld>
  <p:clrMapOvr>
    <a:masterClrMapping xmlns:a="http://schemas.openxmlformats.org/drawingml/2006/main"/>
  </p:clrMapOvr>
</p:sld>
</file>