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a51de8218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93b8716bb42c2"/>
  </p:sldMasterIdLst>
  <p:sldIdLst>
    <p:sldId xmlns:r="http://schemas.openxmlformats.org/officeDocument/2006/relationships" id="256" r:id="Rb14f16e55e7c4867"/>
    <p:sldId xmlns:r="http://schemas.openxmlformats.org/officeDocument/2006/relationships" id="257" r:id="R102ca00cd9ad4a97"/>
    <p:sldId xmlns:r="http://schemas.openxmlformats.org/officeDocument/2006/relationships" id="258" r:id="R9af54bfaa5c74e57"/>
    <p:sldId xmlns:r="http://schemas.openxmlformats.org/officeDocument/2006/relationships" id="259" r:id="R48ba19106951473c"/>
    <p:sldId xmlns:r="http://schemas.openxmlformats.org/officeDocument/2006/relationships" id="260" r:id="Ra1d831ef0eaf4049"/>
    <p:sldId xmlns:r="http://schemas.openxmlformats.org/officeDocument/2006/relationships" id="261" r:id="Rbe3b9147f79c41c6"/>
    <p:sldId xmlns:r="http://schemas.openxmlformats.org/officeDocument/2006/relationships" id="262" r:id="R8d6c87f549e3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93b8716bb42c2" /><Relationship Type="http://schemas.openxmlformats.org/officeDocument/2006/relationships/slide" Target="/ppt/slides/slide1.xml" Id="Rb14f16e55e7c4867" /><Relationship Type="http://schemas.openxmlformats.org/officeDocument/2006/relationships/slide" Target="/ppt/slides/slide2.xml" Id="R102ca00cd9ad4a97" /><Relationship Type="http://schemas.openxmlformats.org/officeDocument/2006/relationships/slide" Target="/ppt/slides/slide3.xml" Id="R9af54bfaa5c74e57" /><Relationship Type="http://schemas.openxmlformats.org/officeDocument/2006/relationships/slide" Target="/ppt/slides/slide4.xml" Id="R48ba19106951473c" /><Relationship Type="http://schemas.openxmlformats.org/officeDocument/2006/relationships/slide" Target="/ppt/slides/slide5.xml" Id="Ra1d831ef0eaf4049" /><Relationship Type="http://schemas.openxmlformats.org/officeDocument/2006/relationships/slide" Target="/ppt/slides/slide6.xml" Id="Rbe3b9147f79c41c6" /><Relationship Type="http://schemas.openxmlformats.org/officeDocument/2006/relationships/slide" Target="/ppt/slides/slide7.xml" Id="R8d6c87f549e3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8e8982fd2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fbed0b9a14dae" /><Relationship Type="http://schemas.openxmlformats.org/officeDocument/2006/relationships/theme" Target="/ppt/slideMasters/theme/theme1.xml" Id="R2538c74e1460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fbed0b9a1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a3e3ccc7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083d0911f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8fd25f81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411ee4c55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05b0965f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23f58de4a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e99b891f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ATELIER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ATELIER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ATELIER 2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ATELIER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ATELIER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ATELIER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ATELIER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WERNER MAISENHÖLDER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ATELIER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9511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pma@atelier2.no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979 971 745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ATELIER 2 AS</a:t>
            </a:r>
          </a:p>
        </p:txBody>
      </p:sp>
    </p:spTree>
  </p:cSld>
  <p:clrMapOvr>
    <a:masterClrMapping xmlns:a="http://schemas.openxmlformats.org/drawingml/2006/main"/>
  </p:clrMapOvr>
</p:sld>
</file>