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d208d519ce44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6f20d099e471c"/>
  </p:sldMasterIdLst>
  <p:sldIdLst>
    <p:sldId xmlns:r="http://schemas.openxmlformats.org/officeDocument/2006/relationships" id="256" r:id="R8bd35aab25df47d8"/>
    <p:sldId xmlns:r="http://schemas.openxmlformats.org/officeDocument/2006/relationships" id="257" r:id="Rb9b81ae8e10044bd"/>
    <p:sldId xmlns:r="http://schemas.openxmlformats.org/officeDocument/2006/relationships" id="258" r:id="Rd667cc5aa6ef4a0b"/>
    <p:sldId xmlns:r="http://schemas.openxmlformats.org/officeDocument/2006/relationships" id="259" r:id="R3cf2b43df44745ba"/>
    <p:sldId xmlns:r="http://schemas.openxmlformats.org/officeDocument/2006/relationships" id="260" r:id="Rd5e1669dc4304b92"/>
    <p:sldId xmlns:r="http://schemas.openxmlformats.org/officeDocument/2006/relationships" id="261" r:id="R962b314145bb4d7c"/>
    <p:sldId xmlns:r="http://schemas.openxmlformats.org/officeDocument/2006/relationships" id="262" r:id="R52f54bee816e44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6f20d099e471c" /><Relationship Type="http://schemas.openxmlformats.org/officeDocument/2006/relationships/slide" Target="/ppt/slides/slide1.xml" Id="R8bd35aab25df47d8" /><Relationship Type="http://schemas.openxmlformats.org/officeDocument/2006/relationships/slide" Target="/ppt/slides/slide2.xml" Id="Rb9b81ae8e10044bd" /><Relationship Type="http://schemas.openxmlformats.org/officeDocument/2006/relationships/slide" Target="/ppt/slides/slide3.xml" Id="Rd667cc5aa6ef4a0b" /><Relationship Type="http://schemas.openxmlformats.org/officeDocument/2006/relationships/slide" Target="/ppt/slides/slide4.xml" Id="R3cf2b43df44745ba" /><Relationship Type="http://schemas.openxmlformats.org/officeDocument/2006/relationships/slide" Target="/ppt/slides/slide5.xml" Id="Rd5e1669dc4304b92" /><Relationship Type="http://schemas.openxmlformats.org/officeDocument/2006/relationships/slide" Target="/ppt/slides/slide6.xml" Id="R962b314145bb4d7c" /><Relationship Type="http://schemas.openxmlformats.org/officeDocument/2006/relationships/slide" Target="/ppt/slides/slide7.xml" Id="R52f54bee816e44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919f6d99a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54322dcf64e94" /><Relationship Type="http://schemas.openxmlformats.org/officeDocument/2006/relationships/theme" Target="/ppt/slideMasters/theme/theme1.xml" Id="R6573526a2090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e54322dcf64e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47cc6dd7647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e96ac4ecb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289c2739d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44623c0f6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fcffc9a1440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38482cf4f43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f056fc95749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TRESFJORDMAT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TRESFJORDMAT AS ble etablert [år] og holder til i Tresfjord.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25 130 145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6 743 229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GANGE-ROLV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6391 Tresfjord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47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980 021 335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TRESFJORDMAT AS</a:t>
            </a:r>
          </a:p>
        </p:txBody>
      </p:sp>
    </p:spTree>
  </p:cSld>
  <p:clrMapOvr>
    <a:masterClrMapping xmlns:a="http://schemas.openxmlformats.org/drawingml/2006/main"/>
  </p:clrMapOvr>
</p:sld>
</file>