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6ca426891544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3c0e2e810c458d"/>
  </p:sldMasterIdLst>
  <p:sldIdLst>
    <p:sldId xmlns:r="http://schemas.openxmlformats.org/officeDocument/2006/relationships" id="256" r:id="R392c28aa648a41ae"/>
    <p:sldId xmlns:r="http://schemas.openxmlformats.org/officeDocument/2006/relationships" id="257" r:id="R2f74182ae0394482"/>
    <p:sldId xmlns:r="http://schemas.openxmlformats.org/officeDocument/2006/relationships" id="258" r:id="R36cd9814a7d54034"/>
    <p:sldId xmlns:r="http://schemas.openxmlformats.org/officeDocument/2006/relationships" id="259" r:id="Re436ba4576994598"/>
    <p:sldId xmlns:r="http://schemas.openxmlformats.org/officeDocument/2006/relationships" id="260" r:id="R379575f2d8c14a1f"/>
    <p:sldId xmlns:r="http://schemas.openxmlformats.org/officeDocument/2006/relationships" id="261" r:id="Re4ecf9cc80074ed7"/>
    <p:sldId xmlns:r="http://schemas.openxmlformats.org/officeDocument/2006/relationships" id="262" r:id="R4e7887125bd04e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c0e2e810c458d" /><Relationship Type="http://schemas.openxmlformats.org/officeDocument/2006/relationships/slide" Target="/ppt/slides/slide1.xml" Id="R392c28aa648a41ae" /><Relationship Type="http://schemas.openxmlformats.org/officeDocument/2006/relationships/slide" Target="/ppt/slides/slide2.xml" Id="R2f74182ae0394482" /><Relationship Type="http://schemas.openxmlformats.org/officeDocument/2006/relationships/slide" Target="/ppt/slides/slide3.xml" Id="R36cd9814a7d54034" /><Relationship Type="http://schemas.openxmlformats.org/officeDocument/2006/relationships/slide" Target="/ppt/slides/slide4.xml" Id="Re436ba4576994598" /><Relationship Type="http://schemas.openxmlformats.org/officeDocument/2006/relationships/slide" Target="/ppt/slides/slide5.xml" Id="R379575f2d8c14a1f" /><Relationship Type="http://schemas.openxmlformats.org/officeDocument/2006/relationships/slide" Target="/ppt/slides/slide6.xml" Id="Re4ecf9cc80074ed7" /><Relationship Type="http://schemas.openxmlformats.org/officeDocument/2006/relationships/slide" Target="/ppt/slides/slide7.xml" Id="R4e7887125bd04e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28e92f0c4748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d7bdc4be0434e" /><Relationship Type="http://schemas.openxmlformats.org/officeDocument/2006/relationships/theme" Target="/ppt/slideMasters/theme/theme1.xml" Id="R7db1c1f8e1df43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8d7bdc4be043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a45dc26eb41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e6796cc3c4a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f376d6bcb42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dd2aa75734e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9ababb7a349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e44060f9046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f7ac7ceac48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MIMAR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1 214 788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−1 060 425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8 937 806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40 463 194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69 528 582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MORTEN  –  58,5 %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INGRID MARGRETHE  –  41,5 %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morten@borgstein.no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980 021 823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