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0364379ae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7ed29aa0e47c4"/>
  </p:sldMasterIdLst>
  <p:sldIdLst>
    <p:sldId xmlns:r="http://schemas.openxmlformats.org/officeDocument/2006/relationships" id="256" r:id="R95fdcc7ce0d74fc5"/>
    <p:sldId xmlns:r="http://schemas.openxmlformats.org/officeDocument/2006/relationships" id="257" r:id="R7feccc6339eb4778"/>
    <p:sldId xmlns:r="http://schemas.openxmlformats.org/officeDocument/2006/relationships" id="258" r:id="R9133214e9ca84a23"/>
    <p:sldId xmlns:r="http://schemas.openxmlformats.org/officeDocument/2006/relationships" id="259" r:id="Rfe413f824edb47a7"/>
    <p:sldId xmlns:r="http://schemas.openxmlformats.org/officeDocument/2006/relationships" id="260" r:id="R523eef46e6364da1"/>
    <p:sldId xmlns:r="http://schemas.openxmlformats.org/officeDocument/2006/relationships" id="261" r:id="R8ce2cbf30060408c"/>
    <p:sldId xmlns:r="http://schemas.openxmlformats.org/officeDocument/2006/relationships" id="262" r:id="R288277c6abe0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7ed29aa0e47c4" /><Relationship Type="http://schemas.openxmlformats.org/officeDocument/2006/relationships/slide" Target="/ppt/slides/slide1.xml" Id="R95fdcc7ce0d74fc5" /><Relationship Type="http://schemas.openxmlformats.org/officeDocument/2006/relationships/slide" Target="/ppt/slides/slide2.xml" Id="R7feccc6339eb4778" /><Relationship Type="http://schemas.openxmlformats.org/officeDocument/2006/relationships/slide" Target="/ppt/slides/slide3.xml" Id="R9133214e9ca84a23" /><Relationship Type="http://schemas.openxmlformats.org/officeDocument/2006/relationships/slide" Target="/ppt/slides/slide4.xml" Id="Rfe413f824edb47a7" /><Relationship Type="http://schemas.openxmlformats.org/officeDocument/2006/relationships/slide" Target="/ppt/slides/slide5.xml" Id="R523eef46e6364da1" /><Relationship Type="http://schemas.openxmlformats.org/officeDocument/2006/relationships/slide" Target="/ppt/slides/slide6.xml" Id="R8ce2cbf30060408c" /><Relationship Type="http://schemas.openxmlformats.org/officeDocument/2006/relationships/slide" Target="/ppt/slides/slide7.xml" Id="R288277c6abe0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bdc0d2d5c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9c8b906e24da7" /><Relationship Type="http://schemas.openxmlformats.org/officeDocument/2006/relationships/theme" Target="/ppt/slideMasters/theme/theme1.xml" Id="R01df589d7ad3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9c8b906e2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d428e680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3daa4653c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e7f345f9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e6477ba2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7cfd2e5c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2e0cc8e3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7766ac2e3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