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16ad052fb746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8138d97c3c4df5"/>
  </p:sldMasterIdLst>
  <p:sldIdLst>
    <p:sldId xmlns:r="http://schemas.openxmlformats.org/officeDocument/2006/relationships" id="256" r:id="R5a6caf53b54347c8"/>
    <p:sldId xmlns:r="http://schemas.openxmlformats.org/officeDocument/2006/relationships" id="257" r:id="R3f203bbc6a5843db"/>
    <p:sldId xmlns:r="http://schemas.openxmlformats.org/officeDocument/2006/relationships" id="258" r:id="R33146dab79e34b05"/>
    <p:sldId xmlns:r="http://schemas.openxmlformats.org/officeDocument/2006/relationships" id="259" r:id="R9a9b3dd4f32a4aea"/>
    <p:sldId xmlns:r="http://schemas.openxmlformats.org/officeDocument/2006/relationships" id="260" r:id="R0021f3570c434874"/>
    <p:sldId xmlns:r="http://schemas.openxmlformats.org/officeDocument/2006/relationships" id="261" r:id="R2b30ae1bbb114d2d"/>
    <p:sldId xmlns:r="http://schemas.openxmlformats.org/officeDocument/2006/relationships" id="262" r:id="R5ba88b386be344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8138d97c3c4df5" /><Relationship Type="http://schemas.openxmlformats.org/officeDocument/2006/relationships/slide" Target="/ppt/slides/slide1.xml" Id="R5a6caf53b54347c8" /><Relationship Type="http://schemas.openxmlformats.org/officeDocument/2006/relationships/slide" Target="/ppt/slides/slide2.xml" Id="R3f203bbc6a5843db" /><Relationship Type="http://schemas.openxmlformats.org/officeDocument/2006/relationships/slide" Target="/ppt/slides/slide3.xml" Id="R33146dab79e34b05" /><Relationship Type="http://schemas.openxmlformats.org/officeDocument/2006/relationships/slide" Target="/ppt/slides/slide4.xml" Id="R9a9b3dd4f32a4aea" /><Relationship Type="http://schemas.openxmlformats.org/officeDocument/2006/relationships/slide" Target="/ppt/slides/slide5.xml" Id="R0021f3570c434874" /><Relationship Type="http://schemas.openxmlformats.org/officeDocument/2006/relationships/slide" Target="/ppt/slides/slide6.xml" Id="R2b30ae1bbb114d2d" /><Relationship Type="http://schemas.openxmlformats.org/officeDocument/2006/relationships/slide" Target="/ppt/slides/slide7.xml" Id="R5ba88b386be344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54fb3a7d7645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d12a5f91746fb" /><Relationship Type="http://schemas.openxmlformats.org/officeDocument/2006/relationships/theme" Target="/ppt/slideMasters/theme/theme1.xml" Id="R829f5d5abe8b40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cd12a5f91746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9befa1bf440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727e918da43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f9bc9145b48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779f0868948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913eb00bf45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95019611e4d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574a0f82e4f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JOKA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14 933 648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90 000 413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90 028 058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KAADA JOSTEIN  –  78,1 %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KAADA JENNY RØNNAUG  –  21,9 %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Nilssons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jkaada@lyse.net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980 037 436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JOKA AS</a:t>
            </a:r>
          </a:p>
        </p:txBody>
      </p:sp>
    </p:spTree>
  </p:cSld>
  <p:clrMapOvr>
    <a:masterClrMapping xmlns:a="http://schemas.openxmlformats.org/drawingml/2006/main"/>
  </p:clrMapOvr>
</p:sld>
</file>