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78c3e80f60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909641ad34d31"/>
  </p:sldMasterIdLst>
  <p:sldIdLst>
    <p:sldId xmlns:r="http://schemas.openxmlformats.org/officeDocument/2006/relationships" id="256" r:id="R4470de3a01a64727"/>
    <p:sldId xmlns:r="http://schemas.openxmlformats.org/officeDocument/2006/relationships" id="257" r:id="R1dbc95e788a940a7"/>
    <p:sldId xmlns:r="http://schemas.openxmlformats.org/officeDocument/2006/relationships" id="258" r:id="Ra4889319f2214cdf"/>
    <p:sldId xmlns:r="http://schemas.openxmlformats.org/officeDocument/2006/relationships" id="259" r:id="R86cf52dd91534820"/>
    <p:sldId xmlns:r="http://schemas.openxmlformats.org/officeDocument/2006/relationships" id="260" r:id="Rabd17ea395204350"/>
    <p:sldId xmlns:r="http://schemas.openxmlformats.org/officeDocument/2006/relationships" id="261" r:id="Rf3fba71e4d084649"/>
    <p:sldId xmlns:r="http://schemas.openxmlformats.org/officeDocument/2006/relationships" id="262" r:id="R5145f80e157e4d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909641ad34d31" /><Relationship Type="http://schemas.openxmlformats.org/officeDocument/2006/relationships/slide" Target="/ppt/slides/slide1.xml" Id="R4470de3a01a64727" /><Relationship Type="http://schemas.openxmlformats.org/officeDocument/2006/relationships/slide" Target="/ppt/slides/slide2.xml" Id="R1dbc95e788a940a7" /><Relationship Type="http://schemas.openxmlformats.org/officeDocument/2006/relationships/slide" Target="/ppt/slides/slide3.xml" Id="Ra4889319f2214cdf" /><Relationship Type="http://schemas.openxmlformats.org/officeDocument/2006/relationships/slide" Target="/ppt/slides/slide4.xml" Id="R86cf52dd91534820" /><Relationship Type="http://schemas.openxmlformats.org/officeDocument/2006/relationships/slide" Target="/ppt/slides/slide5.xml" Id="Rabd17ea395204350" /><Relationship Type="http://schemas.openxmlformats.org/officeDocument/2006/relationships/slide" Target="/ppt/slides/slide6.xml" Id="Rf3fba71e4d084649" /><Relationship Type="http://schemas.openxmlformats.org/officeDocument/2006/relationships/slide" Target="/ppt/slides/slide7.xml" Id="R5145f80e157e4d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45e102306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5b94a5cf14556" /><Relationship Type="http://schemas.openxmlformats.org/officeDocument/2006/relationships/theme" Target="/ppt/slideMasters/theme/theme1.xml" Id="Rd608fe6da062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5b94a5cf1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420f0c953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be7838c8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2889b1ea6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cf584f8c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a853b63f8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ebe68fca2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2bc4445ce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OYSTER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−4 739 991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8 022 556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124 963 842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PECULIUM HOLDING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TIRON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NESLEIN  –  28,0 %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980 053 288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OYSTER AS</a:t>
            </a:r>
          </a:p>
        </p:txBody>
      </p:sp>
    </p:spTree>
  </p:cSld>
  <p:clrMapOvr>
    <a:masterClrMapping xmlns:a="http://schemas.openxmlformats.org/drawingml/2006/main"/>
  </p:clrMapOvr>
</p:sld>
</file>