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f5f13b8c7242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a2e03c5b19447b"/>
  </p:sldMasterIdLst>
  <p:sldIdLst>
    <p:sldId xmlns:r="http://schemas.openxmlformats.org/officeDocument/2006/relationships" id="256" r:id="R1a6ffbbaf41e4d81"/>
    <p:sldId xmlns:r="http://schemas.openxmlformats.org/officeDocument/2006/relationships" id="257" r:id="R2b6592835d914b9d"/>
    <p:sldId xmlns:r="http://schemas.openxmlformats.org/officeDocument/2006/relationships" id="258" r:id="Rff1333cf830c4d7f"/>
    <p:sldId xmlns:r="http://schemas.openxmlformats.org/officeDocument/2006/relationships" id="259" r:id="R1f36aebb56064b6c"/>
    <p:sldId xmlns:r="http://schemas.openxmlformats.org/officeDocument/2006/relationships" id="260" r:id="R46a14b0fe8454973"/>
    <p:sldId xmlns:r="http://schemas.openxmlformats.org/officeDocument/2006/relationships" id="261" r:id="R18be37e76e5342b2"/>
    <p:sldId xmlns:r="http://schemas.openxmlformats.org/officeDocument/2006/relationships" id="262" r:id="R8ca92ae64e8245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2e03c5b19447b" /><Relationship Type="http://schemas.openxmlformats.org/officeDocument/2006/relationships/slide" Target="/ppt/slides/slide1.xml" Id="R1a6ffbbaf41e4d81" /><Relationship Type="http://schemas.openxmlformats.org/officeDocument/2006/relationships/slide" Target="/ppt/slides/slide2.xml" Id="R2b6592835d914b9d" /><Relationship Type="http://schemas.openxmlformats.org/officeDocument/2006/relationships/slide" Target="/ppt/slides/slide3.xml" Id="Rff1333cf830c4d7f" /><Relationship Type="http://schemas.openxmlformats.org/officeDocument/2006/relationships/slide" Target="/ppt/slides/slide4.xml" Id="R1f36aebb56064b6c" /><Relationship Type="http://schemas.openxmlformats.org/officeDocument/2006/relationships/slide" Target="/ppt/slides/slide5.xml" Id="R46a14b0fe8454973" /><Relationship Type="http://schemas.openxmlformats.org/officeDocument/2006/relationships/slide" Target="/ppt/slides/slide6.xml" Id="R18be37e76e5342b2" /><Relationship Type="http://schemas.openxmlformats.org/officeDocument/2006/relationships/slide" Target="/ppt/slides/slide7.xml" Id="R8ca92ae64e8245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683bfa80e64d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e1c8f4bff40bf" /><Relationship Type="http://schemas.openxmlformats.org/officeDocument/2006/relationships/theme" Target="/ppt/slideMasters/theme/theme1.xml" Id="Rbbb8dec49dd04c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8e1c8f4bff40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c67c03bb642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0e535078140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34d3671a045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ae6173d234f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9d551040a45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d68d0a7df40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d1edf753a44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HALLINGDAL ØKONOMISERVICE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HALLINGDAL ØKONOMISERVICE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28 393 568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1 256 011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985 277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3 620 332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10 637 600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ØB HOLDING FLADHUS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SJØTHUN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02 93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firmapost@hallok.no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980 057 925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HALLINGDAL ØKONOMISERVICE AS</a:t>
            </a:r>
          </a:p>
        </p:txBody>
      </p:sp>
    </p:spTree>
  </p:cSld>
  <p:clrMapOvr>
    <a:masterClrMapping xmlns:a="http://schemas.openxmlformats.org/drawingml/2006/main"/>
  </p:clrMapOvr>
</p:sld>
</file>