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3309cf399442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36abf255ee4243"/>
  </p:sldMasterIdLst>
  <p:sldIdLst>
    <p:sldId xmlns:r="http://schemas.openxmlformats.org/officeDocument/2006/relationships" id="256" r:id="Rccdb609e8b944201"/>
    <p:sldId xmlns:r="http://schemas.openxmlformats.org/officeDocument/2006/relationships" id="257" r:id="R84cb1a4f2dcb4547"/>
    <p:sldId xmlns:r="http://schemas.openxmlformats.org/officeDocument/2006/relationships" id="258" r:id="R9ada7ec181b94657"/>
    <p:sldId xmlns:r="http://schemas.openxmlformats.org/officeDocument/2006/relationships" id="259" r:id="R77e1c6d45f084fba"/>
    <p:sldId xmlns:r="http://schemas.openxmlformats.org/officeDocument/2006/relationships" id="260" r:id="R2b519886302f49d6"/>
    <p:sldId xmlns:r="http://schemas.openxmlformats.org/officeDocument/2006/relationships" id="261" r:id="Rd5765bafe81c4a25"/>
    <p:sldId xmlns:r="http://schemas.openxmlformats.org/officeDocument/2006/relationships" id="262" r:id="Rcd604ddb5cda43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36abf255ee4243" /><Relationship Type="http://schemas.openxmlformats.org/officeDocument/2006/relationships/slide" Target="/ppt/slides/slide1.xml" Id="Rccdb609e8b944201" /><Relationship Type="http://schemas.openxmlformats.org/officeDocument/2006/relationships/slide" Target="/ppt/slides/slide2.xml" Id="R84cb1a4f2dcb4547" /><Relationship Type="http://schemas.openxmlformats.org/officeDocument/2006/relationships/slide" Target="/ppt/slides/slide3.xml" Id="R9ada7ec181b94657" /><Relationship Type="http://schemas.openxmlformats.org/officeDocument/2006/relationships/slide" Target="/ppt/slides/slide4.xml" Id="R77e1c6d45f084fba" /><Relationship Type="http://schemas.openxmlformats.org/officeDocument/2006/relationships/slide" Target="/ppt/slides/slide5.xml" Id="R2b519886302f49d6" /><Relationship Type="http://schemas.openxmlformats.org/officeDocument/2006/relationships/slide" Target="/ppt/slides/slide6.xml" Id="Rd5765bafe81c4a25" /><Relationship Type="http://schemas.openxmlformats.org/officeDocument/2006/relationships/slide" Target="/ppt/slides/slide7.xml" Id="Rcd604ddb5cda43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f009393d2645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3e0aab65b4939" /><Relationship Type="http://schemas.openxmlformats.org/officeDocument/2006/relationships/theme" Target="/ppt/slideMasters/theme/theme1.xml" Id="R875c7fd8503f40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03e0aab65b49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3616db7c74d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54e7a56bb4d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48b23dfa240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c3257913545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dd57524664f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feb4259434d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8c94940df41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REGNSKAPSBYRÅET SANDNES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REGNSKAPSBYRÅET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REGNSKAPSBYRÅET SANDNES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REGNSKAPSBYRÅET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REGNSKAPSBYRÅET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REGNSKAPSBYRÅET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2 486 317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329 024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274 725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867 289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1 399 949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REGNSKAPSBYRÅET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MARGRETHE ROALSØ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REGNSKAPSBYRÅET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Skjalgsons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68 14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post@regnskapsbyraet-sandnes.no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980 090 604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REGNSKAPSBYRÅET SANDNES AS</a:t>
            </a:r>
          </a:p>
        </p:txBody>
      </p:sp>
    </p:spTree>
  </p:cSld>
  <p:clrMapOvr>
    <a:masterClrMapping xmlns:a="http://schemas.openxmlformats.org/drawingml/2006/main"/>
  </p:clrMapOvr>
</p:sld>
</file>