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867e5a66074c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f1c3c99e7c48c2"/>
  </p:sldMasterIdLst>
  <p:sldIdLst>
    <p:sldId xmlns:r="http://schemas.openxmlformats.org/officeDocument/2006/relationships" id="256" r:id="R9e2b944d512348b7"/>
    <p:sldId xmlns:r="http://schemas.openxmlformats.org/officeDocument/2006/relationships" id="257" r:id="R0fb8a3a0a20e45ab"/>
    <p:sldId xmlns:r="http://schemas.openxmlformats.org/officeDocument/2006/relationships" id="258" r:id="R125f261c43a048e8"/>
    <p:sldId xmlns:r="http://schemas.openxmlformats.org/officeDocument/2006/relationships" id="259" r:id="R0d8ccb462bb947ba"/>
    <p:sldId xmlns:r="http://schemas.openxmlformats.org/officeDocument/2006/relationships" id="260" r:id="Rfab6580e3cc14ac7"/>
    <p:sldId xmlns:r="http://schemas.openxmlformats.org/officeDocument/2006/relationships" id="261" r:id="Rab8f0a2aef3d44d9"/>
    <p:sldId xmlns:r="http://schemas.openxmlformats.org/officeDocument/2006/relationships" id="262" r:id="Rcc72692b2fa540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f1c3c99e7c48c2" /><Relationship Type="http://schemas.openxmlformats.org/officeDocument/2006/relationships/slide" Target="/ppt/slides/slide1.xml" Id="R9e2b944d512348b7" /><Relationship Type="http://schemas.openxmlformats.org/officeDocument/2006/relationships/slide" Target="/ppt/slides/slide2.xml" Id="R0fb8a3a0a20e45ab" /><Relationship Type="http://schemas.openxmlformats.org/officeDocument/2006/relationships/slide" Target="/ppt/slides/slide3.xml" Id="R125f261c43a048e8" /><Relationship Type="http://schemas.openxmlformats.org/officeDocument/2006/relationships/slide" Target="/ppt/slides/slide4.xml" Id="R0d8ccb462bb947ba" /><Relationship Type="http://schemas.openxmlformats.org/officeDocument/2006/relationships/slide" Target="/ppt/slides/slide5.xml" Id="Rfab6580e3cc14ac7" /><Relationship Type="http://schemas.openxmlformats.org/officeDocument/2006/relationships/slide" Target="/ppt/slides/slide6.xml" Id="Rab8f0a2aef3d44d9" /><Relationship Type="http://schemas.openxmlformats.org/officeDocument/2006/relationships/slide" Target="/ppt/slides/slide7.xml" Id="Rcc72692b2fa540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3574d38c2546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f5c2f68108425a" /><Relationship Type="http://schemas.openxmlformats.org/officeDocument/2006/relationships/theme" Target="/ppt/slideMasters/theme/theme1.xml" Id="R64e443550fbc40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f5c2f6810842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3c0abf11b94a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7c011c403f41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85d3548e0149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d14659550941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1bf0e7498e41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66c4d7dbe347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3a4c43c7d74a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KVESETH REGNSKAPSKONTOR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KVESETH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KVESETH REGNSKAPSKONTOR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KVESETH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KVESETH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KVESETH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2 837 927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432 061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338 086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110 703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834 581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KVESETH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WANGEN REGNSKAP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KVESETH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Brynsengveien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980 091 422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KVESETH REGNSKAPSKONTOR AS</a:t>
            </a:r>
          </a:p>
        </p:txBody>
      </p:sp>
    </p:spTree>
  </p:cSld>
  <p:clrMapOvr>
    <a:masterClrMapping xmlns:a="http://schemas.openxmlformats.org/drawingml/2006/main"/>
  </p:clrMapOvr>
</p:sld>
</file>