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98d710f0d4d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7906e61de2448b"/>
  </p:sldMasterIdLst>
  <p:sldIdLst>
    <p:sldId xmlns:r="http://schemas.openxmlformats.org/officeDocument/2006/relationships" id="256" r:id="R206f3e377da6421b"/>
    <p:sldId xmlns:r="http://schemas.openxmlformats.org/officeDocument/2006/relationships" id="257" r:id="Rb3a77432de5042b9"/>
    <p:sldId xmlns:r="http://schemas.openxmlformats.org/officeDocument/2006/relationships" id="258" r:id="R0d18ec8eadaa415a"/>
    <p:sldId xmlns:r="http://schemas.openxmlformats.org/officeDocument/2006/relationships" id="259" r:id="R55e4f5095d1c4576"/>
    <p:sldId xmlns:r="http://schemas.openxmlformats.org/officeDocument/2006/relationships" id="260" r:id="Rfa9eea9c2b0c4470"/>
    <p:sldId xmlns:r="http://schemas.openxmlformats.org/officeDocument/2006/relationships" id="261" r:id="R2bba42d242574170"/>
    <p:sldId xmlns:r="http://schemas.openxmlformats.org/officeDocument/2006/relationships" id="262" r:id="R3bf8e52283e14f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906e61de2448b" /><Relationship Type="http://schemas.openxmlformats.org/officeDocument/2006/relationships/slide" Target="/ppt/slides/slide1.xml" Id="R206f3e377da6421b" /><Relationship Type="http://schemas.openxmlformats.org/officeDocument/2006/relationships/slide" Target="/ppt/slides/slide2.xml" Id="Rb3a77432de5042b9" /><Relationship Type="http://schemas.openxmlformats.org/officeDocument/2006/relationships/slide" Target="/ppt/slides/slide3.xml" Id="R0d18ec8eadaa415a" /><Relationship Type="http://schemas.openxmlformats.org/officeDocument/2006/relationships/slide" Target="/ppt/slides/slide4.xml" Id="R55e4f5095d1c4576" /><Relationship Type="http://schemas.openxmlformats.org/officeDocument/2006/relationships/slide" Target="/ppt/slides/slide5.xml" Id="Rfa9eea9c2b0c4470" /><Relationship Type="http://schemas.openxmlformats.org/officeDocument/2006/relationships/slide" Target="/ppt/slides/slide6.xml" Id="R2bba42d242574170" /><Relationship Type="http://schemas.openxmlformats.org/officeDocument/2006/relationships/slide" Target="/ppt/slides/slide7.xml" Id="R3bf8e52283e14f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7af7c9d0249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a9d30f264426c" /><Relationship Type="http://schemas.openxmlformats.org/officeDocument/2006/relationships/theme" Target="/ppt/slideMasters/theme/theme1.xml" Id="R73182c51026b4a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2a9d30f264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8b2eb65ff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1e3409c13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98d49f61547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57aa459dd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24e64a090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ddc70c15249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aca9addff45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−488 833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40 928 971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50 743 851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INVEST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 Adelers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