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eb930f0af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5263a95a24622"/>
  </p:sldMasterIdLst>
  <p:sldIdLst>
    <p:sldId xmlns:r="http://schemas.openxmlformats.org/officeDocument/2006/relationships" id="256" r:id="Rf7132a21f5314744"/>
    <p:sldId xmlns:r="http://schemas.openxmlformats.org/officeDocument/2006/relationships" id="257" r:id="R9c8c8354ea6a4fd5"/>
    <p:sldId xmlns:r="http://schemas.openxmlformats.org/officeDocument/2006/relationships" id="258" r:id="Rd1df35312f8445cc"/>
    <p:sldId xmlns:r="http://schemas.openxmlformats.org/officeDocument/2006/relationships" id="259" r:id="R2a749a1ecd6f4fe6"/>
    <p:sldId xmlns:r="http://schemas.openxmlformats.org/officeDocument/2006/relationships" id="260" r:id="R1fab35a9bb114bf4"/>
    <p:sldId xmlns:r="http://schemas.openxmlformats.org/officeDocument/2006/relationships" id="261" r:id="R7f3aaad82b0a4d1f"/>
    <p:sldId xmlns:r="http://schemas.openxmlformats.org/officeDocument/2006/relationships" id="262" r:id="R1d9f5955cb1f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5263a95a24622" /><Relationship Type="http://schemas.openxmlformats.org/officeDocument/2006/relationships/slide" Target="/ppt/slides/slide1.xml" Id="Rf7132a21f5314744" /><Relationship Type="http://schemas.openxmlformats.org/officeDocument/2006/relationships/slide" Target="/ppt/slides/slide2.xml" Id="R9c8c8354ea6a4fd5" /><Relationship Type="http://schemas.openxmlformats.org/officeDocument/2006/relationships/slide" Target="/ppt/slides/slide3.xml" Id="Rd1df35312f8445cc" /><Relationship Type="http://schemas.openxmlformats.org/officeDocument/2006/relationships/slide" Target="/ppt/slides/slide4.xml" Id="R2a749a1ecd6f4fe6" /><Relationship Type="http://schemas.openxmlformats.org/officeDocument/2006/relationships/slide" Target="/ppt/slides/slide5.xml" Id="R1fab35a9bb114bf4" /><Relationship Type="http://schemas.openxmlformats.org/officeDocument/2006/relationships/slide" Target="/ppt/slides/slide6.xml" Id="R7f3aaad82b0a4d1f" /><Relationship Type="http://schemas.openxmlformats.org/officeDocument/2006/relationships/slide" Target="/ppt/slides/slide7.xml" Id="R1d9f5955cb1f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97137a0d94a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1b2228b004ce1" /><Relationship Type="http://schemas.openxmlformats.org/officeDocument/2006/relationships/theme" Target="/ppt/slideMasters/theme/theme1.xml" Id="Rf007d0aeec2e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1b2228b004c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dd667ceb4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92c4ca078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40c8bdf2f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378046edc4c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932bcf07b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1e175dc6340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cf7b80a0e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BORGSTEIN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VERDI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68 804 528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72 513 454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980 104 079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