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b468a66ed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838cd16844da7"/>
  </p:sldMasterIdLst>
  <p:sldIdLst>
    <p:sldId xmlns:r="http://schemas.openxmlformats.org/officeDocument/2006/relationships" id="256" r:id="R1a5123ee2f564cc8"/>
    <p:sldId xmlns:r="http://schemas.openxmlformats.org/officeDocument/2006/relationships" id="257" r:id="R9e66cbc319404557"/>
    <p:sldId xmlns:r="http://schemas.openxmlformats.org/officeDocument/2006/relationships" id="258" r:id="R2b65702f923c476b"/>
    <p:sldId xmlns:r="http://schemas.openxmlformats.org/officeDocument/2006/relationships" id="259" r:id="Rc7451cde585f48c9"/>
    <p:sldId xmlns:r="http://schemas.openxmlformats.org/officeDocument/2006/relationships" id="260" r:id="R81b0b442998e4d1d"/>
    <p:sldId xmlns:r="http://schemas.openxmlformats.org/officeDocument/2006/relationships" id="261" r:id="R755128abc46140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838cd16844da7" /><Relationship Type="http://schemas.openxmlformats.org/officeDocument/2006/relationships/slide" Target="/ppt/slides/slide1.xml" Id="R1a5123ee2f564cc8" /><Relationship Type="http://schemas.openxmlformats.org/officeDocument/2006/relationships/slide" Target="/ppt/slides/slide2.xml" Id="R9e66cbc319404557" /><Relationship Type="http://schemas.openxmlformats.org/officeDocument/2006/relationships/slide" Target="/ppt/slides/slide3.xml" Id="R2b65702f923c476b" /><Relationship Type="http://schemas.openxmlformats.org/officeDocument/2006/relationships/slide" Target="/ppt/slides/slide4.xml" Id="Rc7451cde585f48c9" /><Relationship Type="http://schemas.openxmlformats.org/officeDocument/2006/relationships/slide" Target="/ppt/slides/slide5.xml" Id="R81b0b442998e4d1d" /><Relationship Type="http://schemas.openxmlformats.org/officeDocument/2006/relationships/slide" Target="/ppt/slides/slide6.xml" Id="R755128abc46140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c6fa5e5ed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bacb5d9824503" /><Relationship Type="http://schemas.openxmlformats.org/officeDocument/2006/relationships/theme" Target="/ppt/slideMasters/theme/theme1.xml" Id="Rbfcedecf69e7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bacb5d982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dd987144145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45613bfd9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78154ab27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8195f185e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55edcf095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d09ca065f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OTTO JOHANNESSENS FOND TIL INNKJØP AV BILDENDE KUNST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JOHANNESSENS FOND TIL INNKJØP AV BILDENDE KUNST STI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9 302 540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Haugesund Billedgalleri, 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21 75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