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5b18ff627045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2e61a7b89c46ca"/>
  </p:sldMasterIdLst>
  <p:sldIdLst>
    <p:sldId xmlns:r="http://schemas.openxmlformats.org/officeDocument/2006/relationships" id="256" r:id="R14fe4dd5c72645a9"/>
    <p:sldId xmlns:r="http://schemas.openxmlformats.org/officeDocument/2006/relationships" id="257" r:id="R4369f61d8fc64058"/>
    <p:sldId xmlns:r="http://schemas.openxmlformats.org/officeDocument/2006/relationships" id="258" r:id="Rfae6e8027f884e16"/>
    <p:sldId xmlns:r="http://schemas.openxmlformats.org/officeDocument/2006/relationships" id="259" r:id="R09fdad987f5e43f5"/>
    <p:sldId xmlns:r="http://schemas.openxmlformats.org/officeDocument/2006/relationships" id="260" r:id="R40cd69c8c8e14ea9"/>
    <p:sldId xmlns:r="http://schemas.openxmlformats.org/officeDocument/2006/relationships" id="261" r:id="R769c8e491de64322"/>
    <p:sldId xmlns:r="http://schemas.openxmlformats.org/officeDocument/2006/relationships" id="262" r:id="Rfe7048d9f12b43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e61a7b89c46ca" /><Relationship Type="http://schemas.openxmlformats.org/officeDocument/2006/relationships/slide" Target="/ppt/slides/slide1.xml" Id="R14fe4dd5c72645a9" /><Relationship Type="http://schemas.openxmlformats.org/officeDocument/2006/relationships/slide" Target="/ppt/slides/slide2.xml" Id="R4369f61d8fc64058" /><Relationship Type="http://schemas.openxmlformats.org/officeDocument/2006/relationships/slide" Target="/ppt/slides/slide3.xml" Id="Rfae6e8027f884e16" /><Relationship Type="http://schemas.openxmlformats.org/officeDocument/2006/relationships/slide" Target="/ppt/slides/slide4.xml" Id="R09fdad987f5e43f5" /><Relationship Type="http://schemas.openxmlformats.org/officeDocument/2006/relationships/slide" Target="/ppt/slides/slide5.xml" Id="R40cd69c8c8e14ea9" /><Relationship Type="http://schemas.openxmlformats.org/officeDocument/2006/relationships/slide" Target="/ppt/slides/slide6.xml" Id="R769c8e491de64322" /><Relationship Type="http://schemas.openxmlformats.org/officeDocument/2006/relationships/slide" Target="/ppt/slides/slide7.xml" Id="Rfe7048d9f12b43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f7beb43bc43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c7f5210c3471b" /><Relationship Type="http://schemas.openxmlformats.org/officeDocument/2006/relationships/theme" Target="/ppt/slideMasters/theme/theme1.xml" Id="Re587295d59a345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5c7f5210c347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314ff926641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a8baeb4ba44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459078e1447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7a61a27d74f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e640f7e5046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7e73d374044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317cc9b574c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MOWINCKEL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MOWINCKEL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11 831 231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11 441 974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10 662 386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109 155 973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110 180 308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HARALD MOWINCKEL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ANNE CELINE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SUSANNE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HARALD MOWINCKEL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Kalfarlien 16F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980 139 557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